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DE77A-1C72-4F5A-92EC-3C7AC859B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75EE579-E0CB-4897-A244-5D93ADA66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8713BC-5665-4204-9BEF-A545593D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0B38-0089-4384-9C47-00661B40CA9D}" type="datetimeFigureOut">
              <a:rPr lang="nl-NL" smtClean="0"/>
              <a:t>10-11-2017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0F920F-2A78-4C23-8FF7-E0DB2B9C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719C2B-C968-4A70-92E6-600B18941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EDF5-4F89-4863-BAEB-14073F610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672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FFA236-DAEE-4608-956F-25FFC0387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C464BEA-5349-47A7-84BB-E87610560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18EDA4-C606-438D-9B5C-D147D58D4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0B38-0089-4384-9C47-00661B40CA9D}" type="datetimeFigureOut">
              <a:rPr lang="nl-NL" smtClean="0"/>
              <a:t>10-11-2017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526D55-DD89-4EBE-8242-8CD4F624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0E9C71-81F8-4991-9306-86D756C9C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EDF5-4F89-4863-BAEB-14073F610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705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E37EDB4-166C-4714-A62A-043FA9855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FEF33DC-045E-4B00-9F85-5BD07B9C2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7F35AC-E2A0-4C90-B4BD-35F3D3FA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0B38-0089-4384-9C47-00661B40CA9D}" type="datetimeFigureOut">
              <a:rPr lang="nl-NL" smtClean="0"/>
              <a:t>10-11-2017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A1B971-18B7-433E-AAB2-CAED073AF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271BCA-EAC7-438A-B5E4-F501474D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EDF5-4F89-4863-BAEB-14073F610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398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697A1-85D7-4583-9DCD-19ACD530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6D1AB3-2CA6-4AD1-AAD5-C51C5713C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8CC79C-6A10-4B39-B0D0-A7ED007D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0B38-0089-4384-9C47-00661B40CA9D}" type="datetimeFigureOut">
              <a:rPr lang="nl-NL" smtClean="0"/>
              <a:t>10-11-2017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50D9B0-C842-4533-82EE-CEC16A096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C85C0F-3F7C-4566-A57B-2F0E9FEAC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EDF5-4F89-4863-BAEB-14073F610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717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35327B-2228-42B7-AFE7-91A1479E5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ACAF2B-7CF8-472D-BD76-79950405C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6123AC-0621-4D2C-AD3F-FCE7A7F2C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0B38-0089-4384-9C47-00661B40CA9D}" type="datetimeFigureOut">
              <a:rPr lang="nl-NL" smtClean="0"/>
              <a:t>10-11-2017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5A9E99-14F1-4285-9D4C-158DB2E0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CC0277-DCA6-41BC-9900-51EE2EF3D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EDF5-4F89-4863-BAEB-14073F610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485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66FCB-7AE0-4E8E-BABD-9DFA9A7C5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07B7C3-ECD1-403E-95A9-C0E45F6AF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C32B253-DC2E-46E2-80E4-2162BEE95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7E092D-3A4E-4220-A04E-75DD0B3F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0B38-0089-4384-9C47-00661B40CA9D}" type="datetimeFigureOut">
              <a:rPr lang="nl-NL" smtClean="0"/>
              <a:t>10-11-2017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8A5E08E-EF89-43AF-97F6-8B29413D1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D55C71-D76C-42F4-9632-C4CDF649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EDF5-4F89-4863-BAEB-14073F610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53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0AAC78-F2AF-4222-8485-51D3CB322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5149FD-D776-47C4-9DEA-C4B4A232C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D460BE-0B6E-4D9A-9DE7-AF6D50126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35F14B5-A35A-4CB3-B9A0-0E32E3A5D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BBE1D77-C4D1-4AD1-82E0-B6D9D2A60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8C4924B-C5E3-48CD-92DA-24C79CDB9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0B38-0089-4384-9C47-00661B40CA9D}" type="datetimeFigureOut">
              <a:rPr lang="nl-NL" smtClean="0"/>
              <a:t>10-11-2017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644457E-C306-4620-9F25-B6627A9E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67D3DA2-68D0-4EFA-AB7A-B999310B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EDF5-4F89-4863-BAEB-14073F610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963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1AFE2-B140-4D2C-9C63-FBADE1036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C7AB36D-0879-4BAD-87A1-DA63437AE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0B38-0089-4384-9C47-00661B40CA9D}" type="datetimeFigureOut">
              <a:rPr lang="nl-NL" smtClean="0"/>
              <a:t>10-11-2017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0A72E70-B1FB-4F91-B0F6-F9D604ACD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AFC3E3-490C-49E5-A853-334819D7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EDF5-4F89-4863-BAEB-14073F610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980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E572108-31D9-4986-A7D4-BE3475242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0B38-0089-4384-9C47-00661B40CA9D}" type="datetimeFigureOut">
              <a:rPr lang="nl-NL" smtClean="0"/>
              <a:t>10-11-2017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4EAD531-B2F5-40E5-A0AA-80FA7A72E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63771D9-4048-4E61-9E45-A006355A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EDF5-4F89-4863-BAEB-14073F610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599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EAE232-ECFF-48EB-B3EC-E6B6D2EBA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8AEF2F-D353-46AE-80C8-76F3B0F9C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C98EBFA-B3C9-4AC1-951C-2DEAA7E08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D517632-CA1C-4BE2-AFF8-DF167A1B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0B38-0089-4384-9C47-00661B40CA9D}" type="datetimeFigureOut">
              <a:rPr lang="nl-NL" smtClean="0"/>
              <a:t>10-11-2017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1C8D2E-760D-47B3-A10A-FC051350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F670032-7B87-470D-B9D5-380D5779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EDF5-4F89-4863-BAEB-14073F610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694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D19BEE-3D4E-4875-BF2A-5FE0132A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B6CC71B-4ED0-47CD-93C9-AFAFA022C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0BAB3E2-4615-4600-AA61-372805228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FD2B8EF-338A-4E00-94EC-133312ABA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0B38-0089-4384-9C47-00661B40CA9D}" type="datetimeFigureOut">
              <a:rPr lang="nl-NL" smtClean="0"/>
              <a:t>10-11-2017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529DCC7-FEE3-4F7E-8907-EC3140F9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FC6E85-31CA-473E-9C87-D47BFD42D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EDF5-4F89-4863-BAEB-14073F610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26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2">
                <a:lumMod val="7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45000">
              <a:schemeClr val="accent2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9CB535D-8469-47A4-80D3-42957860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5689909-0D29-40B7-B812-277DCBC00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56B57C-DEAC-4A0A-B8E6-D9FAD7EF7F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40B38-0089-4384-9C47-00661B40CA9D}" type="datetimeFigureOut">
              <a:rPr lang="nl-NL" smtClean="0"/>
              <a:t>10-11-2017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DBC0BE-80D4-4AEB-9117-EA709A505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FC8098-FE52-44F9-A31B-923170511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DEDF5-4F89-4863-BAEB-14073F610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246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447545-EE22-4431-9077-93F8B5AD2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konijn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0FADEF0-7174-4C3B-ACA1-D5979906BD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/>
              <a:t>Gamaakt</a:t>
            </a:r>
            <a:r>
              <a:rPr lang="nl-NL" dirty="0"/>
              <a:t> door Arthur</a:t>
            </a:r>
            <a:r>
              <a:rPr lang="nl-NL"/>
              <a:t>, </a:t>
            </a:r>
            <a:r>
              <a:rPr lang="nl-NL" dirty="0"/>
              <a:t>L</a:t>
            </a:r>
            <a:r>
              <a:rPr lang="nl-NL"/>
              <a:t>arissa </a:t>
            </a:r>
            <a:r>
              <a:rPr lang="nl-NL" dirty="0"/>
              <a:t>en </a:t>
            </a:r>
            <a:r>
              <a:rPr lang="nl-NL" dirty="0" err="1"/>
              <a:t>Yulin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92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1D85A2-0618-4F3C-9B81-73C91600D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7EF844-5CF1-4C49-812E-AAE6DA691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Langharig konijn </a:t>
            </a:r>
            <a:br>
              <a:rPr lang="nl-NL" dirty="0"/>
            </a:br>
            <a:r>
              <a:rPr lang="nl-NL" dirty="0"/>
              <a:t>weinig verzorging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68D208B-1CDF-4E4E-94BE-CAAB5376D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15" y="2262553"/>
            <a:ext cx="5709487" cy="381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4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DC0B2E-000F-4424-B421-A5EE02D88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Belgische Haas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36FC8C-34AC-44E7-A7DD-567A13CFD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Lijkt op een haas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C56141F-AA37-4997-81F6-6BF17D987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623" y="1131056"/>
            <a:ext cx="606742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9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D8866-7326-429E-B340-41CB68D8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Lotharinger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7D8326-F5B6-41AE-94AD-16DB8F288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A51AF42-8766-4E83-A73C-CC7FDA550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104" y="1941342"/>
            <a:ext cx="5319932" cy="391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5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C753A-3683-403F-B091-EEDD7E1D1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Papilon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E1EDDB-83F2-43AE-8BC0-6183F0ADE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5F7A05-4FB8-4FC2-89D8-AA58964EF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450" y="2215839"/>
            <a:ext cx="5311141" cy="371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6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8A952D-70EB-43AF-BD4B-76FBA5326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Rijnlander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866FB7-42DC-4CE2-9B59-C39C8D679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7AC9B67-7248-4EF8-AEAE-536871290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5775862" cy="385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1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44184-79B5-4607-810F-D7952009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Thuringer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8599C0-89DE-4BA0-B5CB-518450E75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Elk haar is donker getipt</a:t>
            </a:r>
            <a:br>
              <a:rPr lang="nl-NL" dirty="0"/>
            </a:br>
            <a:r>
              <a:rPr lang="nl-NL" dirty="0"/>
              <a:t>aan het uiteinde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24DA030-3CF3-46C1-AB41-A549E1C60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446" y="1027906"/>
            <a:ext cx="5103859" cy="500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9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CD440-D7D2-48FA-90D9-2A5F4F3E0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Witten van </a:t>
            </a:r>
            <a:r>
              <a:rPr lang="nl-NL" dirty="0" err="1"/>
              <a:t>hotot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0FBE01-8088-48DD-9A35-5242EF810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Zwarte rand om de ogen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BF9B669-1466-405A-A1E9-D52A239B3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511" y="1510957"/>
            <a:ext cx="6405489" cy="450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6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7D4F71-C0A4-4921-895C-35497F72A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Blauwe/witte wener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2A41B8-6B67-4704-90AE-0F9DB2587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Best forse konijn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E92B24D-4394-4503-B4CB-3D4D3B38E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750" y="21761"/>
            <a:ext cx="4797810" cy="360772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691CE7A-FE79-42FC-9CC0-8C3C9019F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590" y="3629488"/>
            <a:ext cx="4304681" cy="322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D86E3-DD01-41FA-8A8B-23D63BC44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Japaner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BEEE09-DB37-4109-90DB-A56A9A722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Oorsprong </a:t>
            </a:r>
            <a:r>
              <a:rPr lang="nl-NL" dirty="0" err="1"/>
              <a:t>frankrijk</a:t>
            </a:r>
            <a:endParaRPr lang="nl-NL" dirty="0"/>
          </a:p>
          <a:p>
            <a:r>
              <a:rPr lang="nl-NL" dirty="0"/>
              <a:t>Altijd twee kleurig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BE17E8D-193D-40B8-8130-DDBF68156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147" y="1426623"/>
            <a:ext cx="5062173" cy="336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3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4910CD-8922-496D-B5B9-19BC6B5A4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Witte Nieuwzeelander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33DA4-E842-42D9-9C33-42975134A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Altijd wit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24B4DC6-244D-4A12-9C78-1BF19F290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527" y="3207181"/>
            <a:ext cx="7275966" cy="296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1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5BC24-7B10-423C-A9E4-13B214F39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Franse hang oor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787D6F2-98D6-48B8-9456-9DF64453E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best groot ras met </a:t>
            </a:r>
            <a:br>
              <a:rPr lang="nl-NL" dirty="0"/>
            </a:br>
            <a:r>
              <a:rPr lang="nl-NL" dirty="0"/>
              <a:t>hangoren</a:t>
            </a:r>
          </a:p>
          <a:p>
            <a:r>
              <a:rPr lang="nl-NL" dirty="0"/>
              <a:t>5 en 6,5 kilo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EA2EF17-A90B-478F-A214-7B6C87763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885" y="365125"/>
            <a:ext cx="6512841" cy="384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0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8ADC4-3519-45AC-8468-F259F2F01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Teddy Dwerg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DABC60-1F1B-46EC-931D-58CB7B396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Alles is klein en </a:t>
            </a:r>
            <a:r>
              <a:rPr lang="nl-NL" dirty="0" err="1"/>
              <a:t>knuffelbaar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14F1A64-4C46-41AF-AA26-9293FFFD4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771" y="2377440"/>
            <a:ext cx="5825935" cy="379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8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F3F18-657B-4E33-AB9B-802B420D6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Baardkop/Leeuwenkop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777A6C-CEBE-46F5-8664-D922E5B2E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Manen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612FF91-45EF-4CB8-9008-7D074DE5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438" y="2699068"/>
            <a:ext cx="5436236" cy="361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4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1AAF1-EC94-4E71-BA91-6C035B1A0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Vlaamse Reus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3AC7CB-0BEE-42CA-86C0-2B1D69544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7,5 kg</a:t>
            </a:r>
          </a:p>
          <a:p>
            <a:r>
              <a:rPr lang="nl-NL" dirty="0"/>
              <a:t>Oren van 17 cm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521881D-57C1-43DA-93A8-1375A5EEA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513" y="1713412"/>
            <a:ext cx="5341662" cy="396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0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47D69B-7531-4597-A9D5-9D922B9D2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Nederlandse Hangoordwerg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7545DB-945D-4F4B-B669-A82CA7233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Miniatuurvorm van </a:t>
            </a:r>
            <a:br>
              <a:rPr lang="nl-NL" dirty="0"/>
            </a:br>
            <a:r>
              <a:rPr lang="nl-NL" dirty="0"/>
              <a:t>de </a:t>
            </a:r>
            <a:r>
              <a:rPr lang="nl-NL" dirty="0" err="1"/>
              <a:t>franse</a:t>
            </a:r>
            <a:r>
              <a:rPr lang="nl-NL" dirty="0"/>
              <a:t> hangoor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E38EE90-F92F-445A-9BAF-BF73E8DAD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048" y="1825625"/>
            <a:ext cx="6088674" cy="459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4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4560B0-049E-4767-8468-98CB34680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Kleurdwerg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AFE396-0FA8-44D6-98B6-1B4BC3364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Zeer kleine oren van ronde de 5,2 cm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5931DFD-1865-4227-A992-AC580DABF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200" y="1690688"/>
            <a:ext cx="4571798" cy="4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7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316D39-1853-4DA7-AF30-DBB6949E8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Rood- en Blauwoogpool</a:t>
            </a:r>
            <a:endParaRPr lang="nl-NL" dirty="0"/>
          </a:p>
        </p:txBody>
      </p:sp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9477ACBF-D9BD-4B72-9138-8239F8F85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Dwerg ras met of blauwe of rode ogen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55783D2-9E55-41CE-988B-36A44322E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484" y="157411"/>
            <a:ext cx="4011516" cy="306655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E9B204B-C397-4815-B578-5A7591E66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368" y="3223965"/>
            <a:ext cx="4217748" cy="339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2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B70B2-A97D-4584-B7E8-A80991692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Hollander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944FF0-2DDF-40FE-9A97-9E1E2DF63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Oorspronkelijk uit Engeland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E2D2160-1A71-42AE-946B-A36D8F4BB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738" y="2812902"/>
            <a:ext cx="6472262" cy="36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4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11ECEB-4FB8-4B9B-905E-7DD188177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Rex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04DAEF-5ADE-45CA-88AB-27046EF6A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Speciale vacht structuur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6F8BAB3-FDD4-4DAA-BC35-EE6767B2C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415" y="2517126"/>
            <a:ext cx="5952118" cy="396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3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AE238-3A4B-467F-B5BA-DF0FD94CB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Angora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5F8EA3-9A54-456A-94FF-D2B3FEC49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Wol achtige vacht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3D5D95C-E6F4-47B5-A717-24997A5D4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25588"/>
            <a:ext cx="5472206" cy="46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0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9874</TotalTime>
  <Words>114</Words>
  <Application>Microsoft Office PowerPoint</Application>
  <PresentationFormat>Breedbeeld</PresentationFormat>
  <Paragraphs>42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konijn</vt:lpstr>
      <vt:lpstr>Franse hang oor</vt:lpstr>
      <vt:lpstr>Vlaamse Reus</vt:lpstr>
      <vt:lpstr>Nederlandse Hangoordwerg</vt:lpstr>
      <vt:lpstr>Kleurdwerg </vt:lpstr>
      <vt:lpstr>Rood- en Blauwoogpool</vt:lpstr>
      <vt:lpstr>Hollander</vt:lpstr>
      <vt:lpstr>Rex </vt:lpstr>
      <vt:lpstr>Angora </vt:lpstr>
      <vt:lpstr>vos</vt:lpstr>
      <vt:lpstr>Belgische Haas</vt:lpstr>
      <vt:lpstr>Lotharinger </vt:lpstr>
      <vt:lpstr>Papilon </vt:lpstr>
      <vt:lpstr>Rijnlander </vt:lpstr>
      <vt:lpstr>Thuringer </vt:lpstr>
      <vt:lpstr>Witten van hotot</vt:lpstr>
      <vt:lpstr>Blauwe/witte wener</vt:lpstr>
      <vt:lpstr>Japaner </vt:lpstr>
      <vt:lpstr>Witte Nieuwzeelander</vt:lpstr>
      <vt:lpstr>Teddy Dwerg</vt:lpstr>
      <vt:lpstr>Baardkop/Leeuwenkop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konijn</dc:title>
  <dc:creator>Arthur Jongste</dc:creator>
  <cp:lastModifiedBy>Arthur Jongste</cp:lastModifiedBy>
  <cp:revision>14</cp:revision>
  <dcterms:created xsi:type="dcterms:W3CDTF">2017-11-03T10:00:30Z</dcterms:created>
  <dcterms:modified xsi:type="dcterms:W3CDTF">2017-11-10T09:11:09Z</dcterms:modified>
</cp:coreProperties>
</file>