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9" r:id="rId9"/>
    <p:sldId id="270" r:id="rId10"/>
    <p:sldId id="263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jans1611@student.nhl.n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A780C1-3CED-4BC1-B549-A1CE652C3C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De taaltaak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0F39CF3-3D3A-45D4-9787-2AD5351BEB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5-11-2017</a:t>
            </a:r>
          </a:p>
        </p:txBody>
      </p:sp>
    </p:spTree>
    <p:extLst>
      <p:ext uri="{BB962C8B-B14F-4D97-AF65-F5344CB8AC3E}">
        <p14:creationId xmlns:p14="http://schemas.microsoft.com/office/powerpoint/2010/main" val="2617845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CDCCD6-D6C2-43E9-8FA2-AEF983F2E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dirty="0"/>
            </a:br>
            <a:r>
              <a:rPr lang="nl-NL" dirty="0" err="1"/>
              <a:t>Any</a:t>
            </a:r>
            <a:r>
              <a:rPr lang="nl-NL" dirty="0"/>
              <a:t> </a:t>
            </a:r>
            <a:r>
              <a:rPr lang="nl-NL" dirty="0" err="1"/>
              <a:t>questions</a:t>
            </a:r>
            <a:r>
              <a:rPr lang="nl-NL" dirty="0"/>
              <a:t> </a:t>
            </a:r>
            <a:r>
              <a:rPr lang="nl-NL" dirty="0" err="1"/>
              <a:t>so</a:t>
            </a:r>
            <a:r>
              <a:rPr lang="nl-NL" dirty="0"/>
              <a:t> far?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665A09-FE75-457E-9BC4-97EAEF791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6524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0807BD-6E41-4580-96EB-038D30274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En nu….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285FF6-9C08-4B71-B344-3BAE55DB2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241409"/>
          </a:xfrm>
        </p:spPr>
        <p:txBody>
          <a:bodyPr>
            <a:normAutofit lnSpcReduction="10000"/>
          </a:bodyPr>
          <a:lstStyle/>
          <a:p>
            <a:r>
              <a:rPr lang="nl-NL" dirty="0"/>
              <a:t>Maak groepen van 5 mensen.</a:t>
            </a:r>
          </a:p>
          <a:p>
            <a:endParaRPr lang="nl-NL" dirty="0"/>
          </a:p>
          <a:p>
            <a:r>
              <a:rPr lang="nl-NL" dirty="0"/>
              <a:t>Beslis met je groep welke stad jullie kiezen.</a:t>
            </a:r>
          </a:p>
          <a:p>
            <a:endParaRPr lang="nl-NL" dirty="0"/>
          </a:p>
          <a:p>
            <a:r>
              <a:rPr lang="nl-NL" dirty="0"/>
              <a:t>Brainstorm en maak een kort plan van aanpak met daarin wat jullie van plan zijn te doen, een planning en de verdeling van taken.</a:t>
            </a:r>
          </a:p>
          <a:p>
            <a:endParaRPr lang="nl-NL" dirty="0"/>
          </a:p>
          <a:p>
            <a:r>
              <a:rPr lang="nl-NL" dirty="0"/>
              <a:t>Hier krijgen jullie tot het eind van de les voor (±15 minuten)</a:t>
            </a:r>
          </a:p>
          <a:p>
            <a:endParaRPr lang="nl-NL" dirty="0"/>
          </a:p>
          <a:p>
            <a:r>
              <a:rPr lang="nl-NL" dirty="0"/>
              <a:t>Lever dit aan het eind van de les in. Nog niet af? Dan vandaag nog naar mij mailen! Eerder klaar? Maak dan alvast een start met je project!</a:t>
            </a:r>
          </a:p>
        </p:txBody>
      </p:sp>
    </p:spTree>
    <p:extLst>
      <p:ext uri="{BB962C8B-B14F-4D97-AF65-F5344CB8AC3E}">
        <p14:creationId xmlns:p14="http://schemas.microsoft.com/office/powerpoint/2010/main" val="2272344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7F1175-7076-4324-8E30-F9CFB4AD1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lesdoelen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0AC6F2-47A9-461E-8ACC-E918C058A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Aan het einde van de les weten we wat er van ons wordt verwacht wat betreft de taaltaak en kun je ermee aan de slag.</a:t>
            </a:r>
          </a:p>
          <a:p>
            <a:endParaRPr lang="nl-NL" dirty="0"/>
          </a:p>
          <a:p>
            <a:r>
              <a:rPr lang="nl-NL" dirty="0"/>
              <a:t>Aan het einde van de les hebben we de groepen gevormd waarin we de taaltaak zullen uitvoeren.</a:t>
            </a:r>
          </a:p>
          <a:p>
            <a:endParaRPr lang="nl-NL" dirty="0"/>
          </a:p>
          <a:p>
            <a:r>
              <a:rPr lang="nl-NL" dirty="0"/>
              <a:t>Aan het einde van de les hebben we met ons groepje een kort plan van aanpak gemaakt als opzet voor de taaltaak.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802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3DC41F-2206-496F-9513-028BEFD1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Succes met jullie taaltaak!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4DCE1C-FB8D-4AB0-B14E-7A19A3878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 degenen die nog hun plan van aanpak moeten inleveren, dit moet uiterlijk vandaag naar </a:t>
            </a:r>
            <a:r>
              <a:rPr lang="nl-NL" dirty="0">
                <a:hlinkClick r:id="rId2"/>
              </a:rPr>
              <a:t>jans1611@student.nhl.nl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866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CE185E-3F27-4930-B0C0-D2F835557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Planning voor deze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DAE8D4-79DE-4660-86B7-A19FA8949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 krijgen de uitleg over de taaltaak.</a:t>
            </a:r>
          </a:p>
          <a:p>
            <a:endParaRPr lang="nl-NL" dirty="0"/>
          </a:p>
          <a:p>
            <a:r>
              <a:rPr lang="nl-NL" dirty="0"/>
              <a:t>Hierna kun je vragen stellen over de taaltaak.</a:t>
            </a:r>
          </a:p>
          <a:p>
            <a:endParaRPr lang="nl-NL" dirty="0"/>
          </a:p>
          <a:p>
            <a:r>
              <a:rPr lang="nl-NL" dirty="0"/>
              <a:t>We gaan een start maken met de taaltaak.</a:t>
            </a:r>
          </a:p>
        </p:txBody>
      </p:sp>
    </p:spTree>
    <p:extLst>
      <p:ext uri="{BB962C8B-B14F-4D97-AF65-F5344CB8AC3E}">
        <p14:creationId xmlns:p14="http://schemas.microsoft.com/office/powerpoint/2010/main" val="1689542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F2035-F5C1-469D-BA2E-8E3E791C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CC5F0A-C064-4302-913C-49035D657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Aan het einde van de les weten we wat er van ons wordt verwacht wat betreft de taaltaak en kun je ermee aan de slag.</a:t>
            </a:r>
          </a:p>
          <a:p>
            <a:endParaRPr lang="nl-NL" dirty="0"/>
          </a:p>
          <a:p>
            <a:r>
              <a:rPr lang="nl-NL" dirty="0"/>
              <a:t>Aan het einde van de les hebben we de groepen gevormd waarin we de taaltaak zullen uitvoeren.</a:t>
            </a:r>
          </a:p>
          <a:p>
            <a:endParaRPr lang="nl-NL" dirty="0"/>
          </a:p>
          <a:p>
            <a:r>
              <a:rPr lang="nl-NL" dirty="0"/>
              <a:t>Aan het einde van de les hebben we met ons groepje een kort plan van aanpak gemaakt als opzet voor de taaltaak.</a:t>
            </a:r>
          </a:p>
        </p:txBody>
      </p:sp>
    </p:spTree>
    <p:extLst>
      <p:ext uri="{BB962C8B-B14F-4D97-AF65-F5344CB8AC3E}">
        <p14:creationId xmlns:p14="http://schemas.microsoft.com/office/powerpoint/2010/main" val="2679944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1DB567-671A-4C84-B08A-875D377A9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taaltaak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C29035D-3D0F-4F06-ADB4-2F949A22D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err="1"/>
              <a:t>You</a:t>
            </a:r>
            <a:r>
              <a:rPr lang="nl-NL" dirty="0"/>
              <a:t> are </a:t>
            </a:r>
            <a:r>
              <a:rPr lang="nl-NL" dirty="0" err="1"/>
              <a:t>going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make a </a:t>
            </a:r>
            <a:r>
              <a:rPr lang="nl-NL" dirty="0" err="1"/>
              <a:t>travel</a:t>
            </a:r>
            <a:r>
              <a:rPr lang="nl-NL" dirty="0"/>
              <a:t> brochure </a:t>
            </a:r>
            <a:r>
              <a:rPr lang="nl-NL" dirty="0" err="1"/>
              <a:t>for</a:t>
            </a:r>
            <a:r>
              <a:rPr lang="nl-NL" dirty="0"/>
              <a:t> a </a:t>
            </a:r>
            <a:r>
              <a:rPr lang="nl-NL" dirty="0" err="1"/>
              <a:t>city</a:t>
            </a:r>
            <a:r>
              <a:rPr lang="nl-NL" dirty="0"/>
              <a:t> trip </a:t>
            </a:r>
            <a:r>
              <a:rPr lang="nl-NL" dirty="0" err="1"/>
              <a:t>to</a:t>
            </a:r>
            <a:r>
              <a:rPr lang="nl-NL" dirty="0"/>
              <a:t> New York, London or Sydney (</a:t>
            </a:r>
            <a:r>
              <a:rPr lang="nl-NL" dirty="0" err="1"/>
              <a:t>pick</a:t>
            </a:r>
            <a:r>
              <a:rPr lang="nl-NL" dirty="0"/>
              <a:t> </a:t>
            </a:r>
            <a:r>
              <a:rPr lang="nl-NL" dirty="0" err="1"/>
              <a:t>one</a:t>
            </a:r>
            <a:r>
              <a:rPr lang="nl-NL" dirty="0"/>
              <a:t> </a:t>
            </a:r>
            <a:r>
              <a:rPr lang="nl-NL" dirty="0" err="1"/>
              <a:t>city</a:t>
            </a:r>
            <a:r>
              <a:rPr lang="nl-NL" dirty="0"/>
              <a:t>!).</a:t>
            </a:r>
          </a:p>
          <a:p>
            <a:endParaRPr lang="nl-NL" dirty="0"/>
          </a:p>
          <a:p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can</a:t>
            </a:r>
            <a:r>
              <a:rPr lang="nl-NL" dirty="0"/>
              <a:t> </a:t>
            </a:r>
            <a:r>
              <a:rPr lang="nl-NL" dirty="0" err="1"/>
              <a:t>choose</a:t>
            </a:r>
            <a:r>
              <a:rPr lang="nl-NL" dirty="0"/>
              <a:t> </a:t>
            </a:r>
            <a:r>
              <a:rPr lang="nl-NL" dirty="0" err="1"/>
              <a:t>what</a:t>
            </a:r>
            <a:r>
              <a:rPr lang="nl-NL" dirty="0"/>
              <a:t> product: a poster, a folder, a short movie or a website.</a:t>
            </a:r>
          </a:p>
          <a:p>
            <a:endParaRPr lang="nl-NL" dirty="0"/>
          </a:p>
          <a:p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will</a:t>
            </a:r>
            <a:r>
              <a:rPr lang="nl-NL" dirty="0"/>
              <a:t> present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travel</a:t>
            </a:r>
            <a:r>
              <a:rPr lang="nl-NL" dirty="0"/>
              <a:t> brochure on a fair, </a:t>
            </a:r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asked</a:t>
            </a:r>
            <a:r>
              <a:rPr lang="nl-NL" dirty="0"/>
              <a:t> </a:t>
            </a:r>
            <a:r>
              <a:rPr lang="nl-NL" dirty="0" err="1"/>
              <a:t>questions</a:t>
            </a:r>
            <a:r>
              <a:rPr lang="nl-NL" dirty="0"/>
              <a:t> </a:t>
            </a:r>
            <a:r>
              <a:rPr lang="nl-NL" dirty="0" err="1"/>
              <a:t>about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product.</a:t>
            </a:r>
          </a:p>
          <a:p>
            <a:endParaRPr lang="nl-NL" dirty="0"/>
          </a:p>
          <a:p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doing</a:t>
            </a:r>
            <a:r>
              <a:rPr lang="nl-NL" dirty="0"/>
              <a:t> </a:t>
            </a:r>
            <a:r>
              <a:rPr lang="nl-NL" dirty="0" err="1"/>
              <a:t>this</a:t>
            </a:r>
            <a:r>
              <a:rPr lang="nl-NL" dirty="0"/>
              <a:t> in </a:t>
            </a:r>
            <a:r>
              <a:rPr lang="nl-NL" dirty="0" err="1"/>
              <a:t>groups</a:t>
            </a:r>
            <a:r>
              <a:rPr lang="nl-NL" dirty="0"/>
              <a:t> of five </a:t>
            </a:r>
            <a:r>
              <a:rPr lang="nl-NL" dirty="0" err="1"/>
              <a:t>people</a:t>
            </a:r>
            <a:r>
              <a:rPr lang="nl-NL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07544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6B2DAF-FDBE-4CAD-BBC6-1D86879E5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Organizing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trip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65B91C-9A41-421F-9DA4-BFA2A6DA3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In </a:t>
            </a:r>
            <a:r>
              <a:rPr lang="nl-NL" dirty="0" err="1"/>
              <a:t>your</a:t>
            </a:r>
            <a:r>
              <a:rPr lang="nl-NL" dirty="0"/>
              <a:t> product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should</a:t>
            </a:r>
            <a:r>
              <a:rPr lang="nl-NL" dirty="0"/>
              <a:t> talk </a:t>
            </a:r>
            <a:r>
              <a:rPr lang="nl-NL" dirty="0" err="1"/>
              <a:t>about</a:t>
            </a:r>
            <a:r>
              <a:rPr lang="nl-NL" dirty="0"/>
              <a:t>: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>
                <a:solidFill>
                  <a:schemeClr val="tx1"/>
                </a:solidFill>
              </a:rPr>
              <a:t>- The </a:t>
            </a:r>
            <a:r>
              <a:rPr lang="nl-NL" dirty="0" err="1">
                <a:solidFill>
                  <a:schemeClr val="tx1"/>
                </a:solidFill>
              </a:rPr>
              <a:t>city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itself</a:t>
            </a:r>
            <a:endParaRPr lang="nl-N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	- How </a:t>
            </a:r>
            <a:r>
              <a:rPr lang="nl-NL" dirty="0" err="1">
                <a:solidFill>
                  <a:schemeClr val="tx1"/>
                </a:solidFill>
              </a:rPr>
              <a:t>you</a:t>
            </a:r>
            <a:r>
              <a:rPr lang="nl-NL" dirty="0">
                <a:solidFill>
                  <a:schemeClr val="tx1"/>
                </a:solidFill>
              </a:rPr>
              <a:t> are </a:t>
            </a:r>
            <a:r>
              <a:rPr lang="nl-NL" dirty="0" err="1">
                <a:solidFill>
                  <a:schemeClr val="tx1"/>
                </a:solidFill>
              </a:rPr>
              <a:t>getting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there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and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how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you</a:t>
            </a:r>
            <a:r>
              <a:rPr lang="nl-NL" dirty="0">
                <a:solidFill>
                  <a:schemeClr val="tx1"/>
                </a:solidFill>
              </a:rPr>
              <a:t> are </a:t>
            </a:r>
            <a:r>
              <a:rPr lang="nl-NL" dirty="0" err="1">
                <a:solidFill>
                  <a:schemeClr val="tx1"/>
                </a:solidFill>
              </a:rPr>
              <a:t>going</a:t>
            </a:r>
            <a:r>
              <a:rPr lang="nl-NL" dirty="0">
                <a:solidFill>
                  <a:schemeClr val="tx1"/>
                </a:solidFill>
              </a:rPr>
              <a:t> home</a:t>
            </a: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	- Different types of transportation </a:t>
            </a:r>
            <a:r>
              <a:rPr lang="nl-NL" dirty="0" err="1">
                <a:solidFill>
                  <a:schemeClr val="tx1"/>
                </a:solidFill>
              </a:rPr>
              <a:t>you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will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be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using</a:t>
            </a:r>
            <a:r>
              <a:rPr lang="nl-NL" dirty="0">
                <a:solidFill>
                  <a:schemeClr val="tx1"/>
                </a:solidFill>
              </a:rPr>
              <a:t> (</a:t>
            </a:r>
            <a:r>
              <a:rPr lang="nl-NL" dirty="0" err="1">
                <a:solidFill>
                  <a:schemeClr val="tx1"/>
                </a:solidFill>
              </a:rPr>
              <a:t>car</a:t>
            </a:r>
            <a:r>
              <a:rPr lang="nl-NL" dirty="0">
                <a:solidFill>
                  <a:schemeClr val="tx1"/>
                </a:solidFill>
              </a:rPr>
              <a:t>, </a:t>
            </a:r>
            <a:r>
              <a:rPr lang="nl-NL" dirty="0" err="1">
                <a:solidFill>
                  <a:schemeClr val="tx1"/>
                </a:solidFill>
              </a:rPr>
              <a:t>plane</a:t>
            </a:r>
            <a:r>
              <a:rPr lang="nl-NL" dirty="0">
                <a:solidFill>
                  <a:schemeClr val="tx1"/>
                </a:solidFill>
              </a:rPr>
              <a:t>, </a:t>
            </a:r>
            <a:r>
              <a:rPr lang="nl-NL" dirty="0" err="1">
                <a:solidFill>
                  <a:schemeClr val="tx1"/>
                </a:solidFill>
              </a:rPr>
              <a:t>boat</a:t>
            </a:r>
            <a:r>
              <a:rPr lang="nl-NL" dirty="0">
                <a:solidFill>
                  <a:schemeClr val="tx1"/>
                </a:solidFill>
              </a:rPr>
              <a:t>, etc.)</a:t>
            </a: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	- The </a:t>
            </a:r>
            <a:r>
              <a:rPr lang="nl-NL" dirty="0" err="1">
                <a:solidFill>
                  <a:schemeClr val="tx1"/>
                </a:solidFill>
              </a:rPr>
              <a:t>weather</a:t>
            </a:r>
            <a:r>
              <a:rPr lang="nl-NL" dirty="0">
                <a:solidFill>
                  <a:schemeClr val="tx1"/>
                </a:solidFill>
              </a:rPr>
              <a:t> in </a:t>
            </a:r>
            <a:r>
              <a:rPr lang="nl-NL" dirty="0" err="1">
                <a:solidFill>
                  <a:schemeClr val="tx1"/>
                </a:solidFill>
              </a:rPr>
              <a:t>that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city</a:t>
            </a:r>
            <a:endParaRPr lang="nl-N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chemeClr val="tx1"/>
                </a:solidFill>
              </a:rPr>
              <a:t>	- Three </a:t>
            </a:r>
            <a:r>
              <a:rPr lang="nl-NL" dirty="0" err="1">
                <a:solidFill>
                  <a:schemeClr val="tx1"/>
                </a:solidFill>
              </a:rPr>
              <a:t>activities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you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can</a:t>
            </a:r>
            <a:r>
              <a:rPr lang="nl-NL" dirty="0">
                <a:solidFill>
                  <a:schemeClr val="tx1"/>
                </a:solidFill>
              </a:rPr>
              <a:t> do in </a:t>
            </a:r>
            <a:r>
              <a:rPr lang="nl-NL" dirty="0" err="1">
                <a:solidFill>
                  <a:schemeClr val="tx1"/>
                </a:solidFill>
              </a:rPr>
              <a:t>that</a:t>
            </a:r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dirty="0" err="1">
                <a:solidFill>
                  <a:schemeClr val="tx1"/>
                </a:solidFill>
              </a:rPr>
              <a:t>city</a:t>
            </a:r>
            <a:endParaRPr lang="nl-NL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sz="2400" b="1" dirty="0"/>
              <a:t>BUT: keep </a:t>
            </a:r>
            <a:r>
              <a:rPr lang="nl-NL" sz="2400" b="1" dirty="0" err="1"/>
              <a:t>it</a:t>
            </a:r>
            <a:r>
              <a:rPr lang="nl-NL" sz="2400" b="1" dirty="0"/>
              <a:t> </a:t>
            </a:r>
            <a:r>
              <a:rPr lang="nl-NL" sz="2400" b="1" dirty="0" err="1"/>
              <a:t>realistic</a:t>
            </a:r>
            <a:r>
              <a:rPr lang="nl-NL" sz="2400" b="1" dirty="0"/>
              <a:t>!!!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9015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46BA18-A113-4B84-BE95-04D3D64F5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Organizing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trip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91768A-3798-4CEB-AB98-A91A3BCE4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The </a:t>
            </a:r>
            <a:r>
              <a:rPr lang="nl-NL" dirty="0" err="1"/>
              <a:t>teachers</a:t>
            </a:r>
            <a:r>
              <a:rPr lang="nl-NL" dirty="0"/>
              <a:t>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give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websites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other</a:t>
            </a:r>
            <a:r>
              <a:rPr lang="nl-NL" dirty="0"/>
              <a:t> sources </a:t>
            </a:r>
            <a:r>
              <a:rPr lang="nl-NL" dirty="0" err="1"/>
              <a:t>where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can</a:t>
            </a:r>
            <a:r>
              <a:rPr lang="nl-NL" dirty="0"/>
              <a:t> look up information </a:t>
            </a:r>
            <a:r>
              <a:rPr lang="nl-NL" dirty="0" err="1"/>
              <a:t>about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city</a:t>
            </a:r>
            <a:r>
              <a:rPr lang="nl-NL" dirty="0"/>
              <a:t>. </a:t>
            </a:r>
          </a:p>
          <a:p>
            <a:endParaRPr lang="nl-NL" dirty="0"/>
          </a:p>
          <a:p>
            <a:r>
              <a:rPr lang="nl-NL" dirty="0"/>
              <a:t>The trip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organizing</a:t>
            </a:r>
            <a:r>
              <a:rPr lang="nl-NL" dirty="0"/>
              <a:t> </a:t>
            </a:r>
            <a:r>
              <a:rPr lang="nl-NL" dirty="0" err="1"/>
              <a:t>will</a:t>
            </a:r>
            <a:r>
              <a:rPr lang="nl-NL" dirty="0"/>
              <a:t> take </a:t>
            </a:r>
            <a:r>
              <a:rPr lang="nl-NL" dirty="0" err="1"/>
              <a:t>place</a:t>
            </a:r>
            <a:r>
              <a:rPr lang="nl-NL" dirty="0"/>
              <a:t> </a:t>
            </a:r>
            <a:r>
              <a:rPr lang="nl-NL" dirty="0" err="1"/>
              <a:t>from</a:t>
            </a:r>
            <a:r>
              <a:rPr lang="nl-NL" dirty="0"/>
              <a:t> </a:t>
            </a:r>
            <a:r>
              <a:rPr lang="nl-NL" b="1" dirty="0"/>
              <a:t>6 </a:t>
            </a:r>
            <a:r>
              <a:rPr lang="nl-NL" b="1" dirty="0" err="1"/>
              <a:t>to</a:t>
            </a:r>
            <a:r>
              <a:rPr lang="nl-NL" b="1" dirty="0"/>
              <a:t> 10 November</a:t>
            </a:r>
            <a:r>
              <a:rPr lang="nl-NL" dirty="0"/>
              <a:t>.</a:t>
            </a:r>
          </a:p>
          <a:p>
            <a:endParaRPr lang="nl-NL" dirty="0"/>
          </a:p>
          <a:p>
            <a:r>
              <a:rPr lang="nl-NL" dirty="0" err="1"/>
              <a:t>Also</a:t>
            </a:r>
            <a:r>
              <a:rPr lang="nl-NL" dirty="0"/>
              <a:t> do </a:t>
            </a:r>
            <a:r>
              <a:rPr lang="nl-NL" dirty="0" err="1"/>
              <a:t>not</a:t>
            </a:r>
            <a:r>
              <a:rPr lang="nl-NL" dirty="0"/>
              <a:t> </a:t>
            </a:r>
            <a:r>
              <a:rPr lang="nl-NL" dirty="0" err="1"/>
              <a:t>forget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mention</a:t>
            </a:r>
            <a:r>
              <a:rPr lang="nl-NL" dirty="0"/>
              <a:t>: </a:t>
            </a:r>
            <a:r>
              <a:rPr lang="nl-NL" b="1" dirty="0" err="1">
                <a:solidFill>
                  <a:schemeClr val="accent6">
                    <a:lumMod val="75000"/>
                  </a:schemeClr>
                </a:solidFill>
              </a:rPr>
              <a:t>prices</a:t>
            </a:r>
            <a:r>
              <a:rPr lang="nl-NL" b="1" dirty="0">
                <a:solidFill>
                  <a:schemeClr val="accent6">
                    <a:lumMod val="75000"/>
                  </a:schemeClr>
                </a:solidFill>
              </a:rPr>
              <a:t>, important </a:t>
            </a:r>
            <a:r>
              <a:rPr lang="nl-NL" b="1" dirty="0" err="1">
                <a:solidFill>
                  <a:schemeClr val="accent6">
                    <a:lumMod val="75000"/>
                  </a:schemeClr>
                </a:solidFill>
              </a:rPr>
              <a:t>times</a:t>
            </a:r>
            <a:r>
              <a:rPr lang="nl-NL" b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nl-NL" b="1" dirty="0" err="1">
                <a:solidFill>
                  <a:schemeClr val="accent6">
                    <a:lumMod val="75000"/>
                  </a:schemeClr>
                </a:solidFill>
              </a:rPr>
              <a:t>which</a:t>
            </a:r>
            <a:r>
              <a:rPr lang="nl-NL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nl-NL" b="1" dirty="0" err="1">
                <a:solidFill>
                  <a:schemeClr val="accent6">
                    <a:lumMod val="75000"/>
                  </a:schemeClr>
                </a:solidFill>
              </a:rPr>
              <a:t>airlines</a:t>
            </a:r>
            <a:r>
              <a:rPr lang="nl-NL" b="1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nl-NL" b="1" dirty="0" err="1">
                <a:solidFill>
                  <a:schemeClr val="accent6">
                    <a:lumMod val="75000"/>
                  </a:schemeClr>
                </a:solidFill>
              </a:rPr>
              <a:t>other</a:t>
            </a:r>
            <a:r>
              <a:rPr lang="nl-NL" b="1" dirty="0">
                <a:solidFill>
                  <a:schemeClr val="accent6">
                    <a:lumMod val="75000"/>
                  </a:schemeClr>
                </a:solidFill>
              </a:rPr>
              <a:t> companies?</a:t>
            </a:r>
          </a:p>
          <a:p>
            <a:pPr marL="0" indent="0">
              <a:buNone/>
            </a:pPr>
            <a:endParaRPr lang="nl-NL" b="1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For more </a:t>
            </a:r>
            <a:r>
              <a:rPr lang="nl-NL" dirty="0" err="1">
                <a:solidFill>
                  <a:schemeClr val="tx1"/>
                </a:solidFill>
              </a:rPr>
              <a:t>detailed</a:t>
            </a:r>
            <a:r>
              <a:rPr lang="nl-NL" dirty="0">
                <a:solidFill>
                  <a:schemeClr val="tx1"/>
                </a:solidFill>
              </a:rPr>
              <a:t> information, </a:t>
            </a:r>
            <a:r>
              <a:rPr lang="nl-NL" dirty="0" err="1">
                <a:solidFill>
                  <a:schemeClr val="tx1"/>
                </a:solidFill>
              </a:rPr>
              <a:t>please</a:t>
            </a:r>
            <a:r>
              <a:rPr lang="nl-NL" dirty="0">
                <a:solidFill>
                  <a:schemeClr val="tx1"/>
                </a:solidFill>
              </a:rPr>
              <a:t> look on </a:t>
            </a:r>
            <a:r>
              <a:rPr lang="nl-NL" dirty="0" err="1">
                <a:solidFill>
                  <a:schemeClr val="tx1"/>
                </a:solidFill>
              </a:rPr>
              <a:t>your</a:t>
            </a:r>
            <a:r>
              <a:rPr lang="nl-NL" dirty="0">
                <a:solidFill>
                  <a:schemeClr val="tx1"/>
                </a:solidFill>
              </a:rPr>
              <a:t> sheet.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195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D1B9CC-8230-49DB-A01A-66786C4AB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The fair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A807DC-CA6D-4C4A-AC6A-D64579CC1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will</a:t>
            </a:r>
            <a:r>
              <a:rPr lang="nl-NL" dirty="0"/>
              <a:t> present </a:t>
            </a:r>
            <a:r>
              <a:rPr lang="nl-NL" dirty="0" err="1"/>
              <a:t>your</a:t>
            </a:r>
            <a:r>
              <a:rPr lang="nl-NL" dirty="0"/>
              <a:t> product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classmates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teachers</a:t>
            </a:r>
            <a:r>
              <a:rPr lang="nl-NL" dirty="0"/>
              <a:t> on a fair in </a:t>
            </a:r>
            <a:r>
              <a:rPr lang="nl-NL" dirty="0" err="1"/>
              <a:t>lesson</a:t>
            </a:r>
            <a:r>
              <a:rPr lang="nl-NL" dirty="0"/>
              <a:t> 2.</a:t>
            </a:r>
          </a:p>
          <a:p>
            <a:endParaRPr lang="nl-NL" dirty="0"/>
          </a:p>
          <a:p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will</a:t>
            </a:r>
            <a:r>
              <a:rPr lang="nl-NL" dirty="0"/>
              <a:t> </a:t>
            </a:r>
            <a:r>
              <a:rPr lang="nl-NL" dirty="0" err="1"/>
              <a:t>also</a:t>
            </a:r>
            <a:r>
              <a:rPr lang="nl-NL" dirty="0"/>
              <a:t> look at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classmates</a:t>
            </a:r>
            <a:r>
              <a:rPr lang="nl-NL" dirty="0"/>
              <a:t>’ </a:t>
            </a:r>
            <a:r>
              <a:rPr lang="nl-NL" dirty="0" err="1"/>
              <a:t>products</a:t>
            </a:r>
            <a:r>
              <a:rPr lang="nl-NL" dirty="0"/>
              <a:t>, </a:t>
            </a:r>
            <a:r>
              <a:rPr lang="nl-NL" dirty="0" err="1"/>
              <a:t>prepare</a:t>
            </a:r>
            <a:r>
              <a:rPr lang="nl-NL" dirty="0"/>
              <a:t> </a:t>
            </a:r>
            <a:r>
              <a:rPr lang="nl-NL" dirty="0" err="1"/>
              <a:t>questions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them</a:t>
            </a:r>
            <a:r>
              <a:rPr lang="nl-NL" dirty="0"/>
              <a:t> as well!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err="1"/>
              <a:t>So</a:t>
            </a:r>
            <a:r>
              <a:rPr lang="nl-NL" dirty="0"/>
              <a:t>: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prepared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answer</a:t>
            </a:r>
            <a:r>
              <a:rPr lang="nl-NL" dirty="0"/>
              <a:t> </a:t>
            </a:r>
            <a:r>
              <a:rPr lang="nl-NL" dirty="0" err="1"/>
              <a:t>questions</a:t>
            </a:r>
            <a:r>
              <a:rPr lang="nl-NL" dirty="0"/>
              <a:t> </a:t>
            </a:r>
            <a:r>
              <a:rPr lang="nl-NL" dirty="0" err="1"/>
              <a:t>about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product!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7152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C05CE8-7625-4AE8-8BD4-383537E47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8EA1A1-5ADD-4401-957B-C3FFA804E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906D42E-6F25-44CF-9785-3366D7D058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384" t="19062" r="25115" b="6645"/>
          <a:stretch/>
        </p:blipFill>
        <p:spPr>
          <a:xfrm>
            <a:off x="2482482" y="0"/>
            <a:ext cx="7660324" cy="6880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926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81E4F4-565B-4697-84F5-AD69A9F41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41034D-212E-4830-9DF6-EB82BF777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D266F58-B8F2-4F01-8DE1-63854430C0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384" t="21730" r="25115" b="43997"/>
          <a:stretch/>
        </p:blipFill>
        <p:spPr>
          <a:xfrm>
            <a:off x="1371600" y="1375061"/>
            <a:ext cx="9437484" cy="3910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16169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TM10001105[[fn=Bijsnijden]]</Template>
  <TotalTime>282</TotalTime>
  <Words>489</Words>
  <Application>Microsoft Office PowerPoint</Application>
  <PresentationFormat>Breedbeeld</PresentationFormat>
  <Paragraphs>66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De taaltaak</vt:lpstr>
      <vt:lpstr>Planning voor deze les</vt:lpstr>
      <vt:lpstr>Doelen</vt:lpstr>
      <vt:lpstr>De taaltaak</vt:lpstr>
      <vt:lpstr>Organizing the trip</vt:lpstr>
      <vt:lpstr>Organizing the trip</vt:lpstr>
      <vt:lpstr>The fair</vt:lpstr>
      <vt:lpstr>PowerPoint-presentatie</vt:lpstr>
      <vt:lpstr>PowerPoint-presentatie</vt:lpstr>
      <vt:lpstr> Any questions so far?</vt:lpstr>
      <vt:lpstr>En nu….</vt:lpstr>
      <vt:lpstr>Terugblik lesdoelen</vt:lpstr>
      <vt:lpstr>Succes met jullie taaltaak!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taaltaak</dc:title>
  <dc:creator>Amarens</dc:creator>
  <cp:lastModifiedBy>Amarens</cp:lastModifiedBy>
  <cp:revision>13</cp:revision>
  <dcterms:created xsi:type="dcterms:W3CDTF">2017-11-06T11:39:10Z</dcterms:created>
  <dcterms:modified xsi:type="dcterms:W3CDTF">2017-11-06T16:21:40Z</dcterms:modified>
</cp:coreProperties>
</file>