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9" r:id="rId6"/>
    <p:sldId id="270" r:id="rId7"/>
    <p:sldId id="276" r:id="rId8"/>
    <p:sldId id="272" r:id="rId9"/>
    <p:sldId id="273" r:id="rId10"/>
    <p:sldId id="274" r:id="rId11"/>
    <p:sldId id="275" r:id="rId12"/>
    <p:sldId id="27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33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08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55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70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55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64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8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74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68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1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5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14F6-8878-4401-9CD1-68FB53DBDAF7}" type="datetimeFigureOut">
              <a:rPr lang="nl-NL" smtClean="0"/>
              <a:t>18-12-2012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673D-6673-4C9D-94EB-639471A0B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042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Goten" TargetMode="External"/><Relationship Id="rId2" Type="http://schemas.openxmlformats.org/officeDocument/2006/relationships/hyperlink" Target="http://nl.wikipedia.org/wiki/Giorgio_Vasari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Gotiek: 1200 tot 1490</a:t>
            </a:r>
            <a:endParaRPr lang="nl-NL" dirty="0"/>
          </a:p>
        </p:txBody>
      </p:sp>
      <p:pic>
        <p:nvPicPr>
          <p:cNvPr id="3" name="Picture 2" descr="http://us.123rf.com/400wm/400/400/rostislavv/rostislavv1210/rostislavv121000377/15987182-interieur-van-de-gotische-kathedraal-van-keulen-duit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8769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6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h3.googleusercontent.com/-Ocm06nNG5ng/UM9EYa8qpdI/AAAAAAAAHJ0/zg48BXs_uZ8/s576/IMG_1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8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h4.googleusercontent.com/-hxwNM3R07xk/UJvA5anPMmI/AAAAAAAAF6s/2iwhYtxNC8s/s576/IMG_0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9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6.googleusercontent.com/-kXKSNJ8kX9s/UJvA9lj8lBI/AAAAAAAAF8A/ZrXJlntl2DU/s576/IMG_0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0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Gotisch kledingstuk</a:t>
            </a:r>
            <a:endParaRPr lang="nl-NL" dirty="0"/>
          </a:p>
        </p:txBody>
      </p:sp>
      <p:pic>
        <p:nvPicPr>
          <p:cNvPr id="2050" name="Picture 2" descr="http://www.marktplaza.nl/images/1/93/Middeleeuwse-gotische-jurk-BS6171-12353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828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8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Goten: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De term gotiek werd voor het eerst vernoemd in 1550, in het werk "Le </a:t>
            </a:r>
            <a:r>
              <a:rPr lang="nl-NL" sz="2000" dirty="0" err="1" smtClean="0"/>
              <a:t>vite</a:t>
            </a:r>
            <a:r>
              <a:rPr lang="nl-NL" sz="2000" dirty="0" smtClean="0"/>
              <a:t> de piu </a:t>
            </a:r>
            <a:r>
              <a:rPr lang="nl-NL" sz="2000" dirty="0" err="1" smtClean="0"/>
              <a:t>eccellenti</a:t>
            </a:r>
            <a:r>
              <a:rPr lang="nl-NL" sz="2000" dirty="0" smtClean="0"/>
              <a:t> </a:t>
            </a:r>
            <a:r>
              <a:rPr lang="nl-NL" sz="2000" dirty="0" err="1" smtClean="0"/>
              <a:t>Architetti</a:t>
            </a:r>
            <a:r>
              <a:rPr lang="nl-NL" sz="2000" dirty="0" smtClean="0"/>
              <a:t>" van de bouwmeester </a:t>
            </a:r>
            <a:r>
              <a:rPr lang="nl-NL" sz="2000" dirty="0" smtClean="0">
                <a:hlinkClick r:id="rId2" tooltip="Giorgio Vasari"/>
              </a:rPr>
              <a:t>Giorgio </a:t>
            </a:r>
            <a:r>
              <a:rPr lang="nl-NL" sz="2000" dirty="0" err="1" smtClean="0">
                <a:hlinkClick r:id="rId2" tooltip="Giorgio Vasari"/>
              </a:rPr>
              <a:t>Vasari</a:t>
            </a:r>
            <a:r>
              <a:rPr lang="nl-NL" sz="2000" dirty="0" smtClean="0"/>
              <a:t>. Deze benoemde de stijl als "</a:t>
            </a:r>
            <a:r>
              <a:rPr lang="nl-NL" sz="2000" dirty="0" err="1" smtClean="0"/>
              <a:t>Stile</a:t>
            </a:r>
            <a:r>
              <a:rPr lang="nl-NL" sz="2000" dirty="0" smtClean="0"/>
              <a:t> </a:t>
            </a:r>
            <a:r>
              <a:rPr lang="nl-NL" sz="2000" dirty="0" err="1" smtClean="0"/>
              <a:t>Gotico</a:t>
            </a:r>
            <a:r>
              <a:rPr lang="nl-NL" sz="2000" dirty="0" smtClean="0"/>
              <a:t>". Hij vond de spitse bogen en gewelfde plafonds "monsterlijk en barbaars". Hij gaf er de </a:t>
            </a:r>
            <a:r>
              <a:rPr lang="nl-NL" sz="2000" dirty="0" smtClean="0">
                <a:hlinkClick r:id="rId3" tooltip="Goten"/>
              </a:rPr>
              <a:t>Goten</a:t>
            </a:r>
            <a:r>
              <a:rPr lang="nl-NL" sz="2000" dirty="0" smtClean="0"/>
              <a:t> de schuld van, de Noord-Europese indringers die Rome hadden geplunderd en het klassieke verleden hadden bezoedeld.</a:t>
            </a:r>
            <a:endParaRPr lang="nl-NL" sz="2000" dirty="0"/>
          </a:p>
        </p:txBody>
      </p:sp>
      <p:pic>
        <p:nvPicPr>
          <p:cNvPr id="5122" name="Picture 2" descr="http://ikono.org/ikonotv/wp-content/uploads/giorgio_vasari_ceiling_decoration_1-1024x77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5111750" cy="38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Gotisch raam</a:t>
            </a:r>
            <a:endParaRPr lang="nl-NL" dirty="0"/>
          </a:p>
        </p:txBody>
      </p:sp>
      <p:pic>
        <p:nvPicPr>
          <p:cNvPr id="3074" name="Picture 2" descr="http://www.kerkgebouwen-in-limburg.nl/files/usr_leon/Sittard/Petrus/ramen-k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2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Gotisch schrift</a:t>
            </a:r>
            <a:endParaRPr lang="nl-NL" dirty="0"/>
          </a:p>
        </p:txBody>
      </p:sp>
      <p:pic>
        <p:nvPicPr>
          <p:cNvPr id="3" name="Picture 2" descr="http://www.erfgoedbankhoogstraten.be/beeldbank/FOTO-05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00341"/>
            <a:ext cx="4408122" cy="525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7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Moderne gotiek</a:t>
            </a:r>
            <a:endParaRPr lang="nl-NL" dirty="0"/>
          </a:p>
        </p:txBody>
      </p:sp>
      <p:pic>
        <p:nvPicPr>
          <p:cNvPr id="7170" name="Picture 2" descr="https://lh3.googleusercontent.com/-uZVYT1tJ7Kk/UM86IaxOLgI/AAAAAAAAG4g/GeycFuu12aY/s912/IMG_1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90656" cy="49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8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h5.googleusercontent.com/-kXYvC6gN-A0/UM86v0_ax0I/AAAAAAAAG5g/CSFvKqRk-kY/s912/IMG_1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868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0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4.googleusercontent.com/-Gd0toc97abw/UM9BNZn_oUI/AAAAAAAAHEE/hBOSc5TxRMY/s576/IMG_1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17646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7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6.googleusercontent.com/-XKgqJc4GYvA/UM88UJy-CJI/AAAAAAAAG8E/n9ch1LMpnL0/s912/IMG_1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868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772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89</Words>
  <Application>Microsoft Office PowerPoint</Application>
  <PresentationFormat>Diavoorstelling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Gotiek: 1200 tot 1490</vt:lpstr>
      <vt:lpstr>Gotisch kledingstuk</vt:lpstr>
      <vt:lpstr>De Goten:</vt:lpstr>
      <vt:lpstr>Gotisch raam</vt:lpstr>
      <vt:lpstr>Gotisch schrift</vt:lpstr>
      <vt:lpstr>Moderne gotiek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gotiek</dc:title>
  <dc:creator>Marga Brinkhoff</dc:creator>
  <cp:lastModifiedBy>Marga Brinkhoff</cp:lastModifiedBy>
  <cp:revision>5</cp:revision>
  <dcterms:created xsi:type="dcterms:W3CDTF">2012-12-18T13:09:23Z</dcterms:created>
  <dcterms:modified xsi:type="dcterms:W3CDTF">2012-12-18T14:04:33Z</dcterms:modified>
</cp:coreProperties>
</file>