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  <p:sldMasterId id="2147483760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4290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2663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3991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001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74499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642604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7694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81450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9746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8688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nl-NL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2849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423239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878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90633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7303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6923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32800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49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89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0690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2244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987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4497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B38FA11-B6F3-4269-B3B6-E893EF955996}" type="datetimeFigureOut">
              <a:rPr lang="nl-NL" smtClean="0"/>
              <a:t>6-11-2017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32102EC-9D46-40AE-BD0B-ED546E85ECF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7265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P&amp;O 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61708" y="3937479"/>
            <a:ext cx="9070848" cy="457201"/>
          </a:xfrm>
        </p:spPr>
        <p:txBody>
          <a:bodyPr>
            <a:normAutofit fontScale="62500" lnSpcReduction="20000"/>
          </a:bodyPr>
          <a:lstStyle/>
          <a:p>
            <a:r>
              <a:rPr lang="nl-NL" sz="4400" dirty="0" smtClean="0"/>
              <a:t>Organiseer jullie bedrijf!</a:t>
            </a:r>
            <a:endParaRPr lang="nl-NL" sz="4400" dirty="0"/>
          </a:p>
        </p:txBody>
      </p:sp>
    </p:spTree>
    <p:extLst>
      <p:ext uri="{BB962C8B-B14F-4D97-AF65-F5344CB8AC3E}">
        <p14:creationId xmlns:p14="http://schemas.microsoft.com/office/powerpoint/2010/main" val="2540747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Personeel &amp; Organisatie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000" dirty="0" smtClean="0"/>
              <a:t>Als je straks je diploma hebt moet je een bedrijf kunnen organiseren. </a:t>
            </a:r>
          </a:p>
          <a:p>
            <a:r>
              <a:rPr lang="nl-NL" sz="2000" dirty="0" smtClean="0"/>
              <a:t>Je moet dus verstand hebben van personeelsplanning en hoe je personeel moet aansturen.</a:t>
            </a:r>
          </a:p>
          <a:p>
            <a:r>
              <a:rPr lang="nl-NL" sz="2000" dirty="0" smtClean="0"/>
              <a:t>Het beste leer je dit in de praktijk!</a:t>
            </a:r>
          </a:p>
          <a:p>
            <a:r>
              <a:rPr lang="nl-NL" sz="2000" dirty="0" smtClean="0"/>
              <a:t>Daarom deze opdracht op de maandag.</a:t>
            </a:r>
          </a:p>
          <a:p>
            <a:r>
              <a:rPr lang="nl-NL" sz="2000" dirty="0" smtClean="0"/>
              <a:t>Op woensdag wel nog deels theorieles</a:t>
            </a:r>
            <a:endParaRPr lang="nl-NL" sz="2000" dirty="0"/>
          </a:p>
          <a:p>
            <a:r>
              <a:rPr lang="nl-NL" sz="2000" dirty="0" smtClean="0"/>
              <a:t>Eindopdracht van wikiwijs = bonuspunten</a:t>
            </a:r>
            <a:endParaRPr lang="nl-NL" sz="20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6832" y="3579222"/>
            <a:ext cx="2514856" cy="293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252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Bedrijf: </a:t>
            </a:r>
            <a:r>
              <a:rPr lang="nl-NL" dirty="0" err="1" smtClean="0"/>
              <a:t>Kleindierhouderij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61851" y="1925268"/>
            <a:ext cx="10058400" cy="3931920"/>
          </a:xfrm>
        </p:spPr>
        <p:txBody>
          <a:bodyPr>
            <a:normAutofit/>
          </a:bodyPr>
          <a:lstStyle/>
          <a:p>
            <a:pPr lvl="1"/>
            <a:r>
              <a:rPr lang="nl-NL" sz="1800" dirty="0" smtClean="0"/>
              <a:t>Probleemanalyse: Er is geen structuur, duidelijkheid en regelmaat aanwezig in het bedrijf.</a:t>
            </a:r>
          </a:p>
          <a:p>
            <a:pPr lvl="1"/>
            <a:r>
              <a:rPr lang="nl-NL" sz="1800" dirty="0" smtClean="0"/>
              <a:t>Aan jullie de taak om dit te organiseren!</a:t>
            </a:r>
          </a:p>
          <a:p>
            <a:pPr lvl="1"/>
            <a:r>
              <a:rPr lang="nl-NL" sz="1800" dirty="0" smtClean="0"/>
              <a:t>Jullie zijn de ondernemers, dit betekent dat je taken moet uitbesteden. </a:t>
            </a:r>
          </a:p>
          <a:p>
            <a:pPr lvl="1"/>
            <a:r>
              <a:rPr lang="nl-NL" sz="1800" dirty="0" smtClean="0"/>
              <a:t>Run het bedrijf voor de rest van het schooljaar!</a:t>
            </a:r>
          </a:p>
          <a:p>
            <a:pPr lvl="1"/>
            <a:r>
              <a:rPr lang="nl-NL" sz="1800" dirty="0" smtClean="0"/>
              <a:t>Goede  overdracht aan de D42 in blok 5</a:t>
            </a:r>
          </a:p>
          <a:p>
            <a:pPr lvl="1"/>
            <a:r>
              <a:rPr lang="nl-NL" sz="1800" dirty="0" smtClean="0"/>
              <a:t>90% van de werkzaamheden in dit blok tijdens de les P&amp;0 (mits goede planning &amp; organisatie)</a:t>
            </a:r>
            <a:endParaRPr lang="nl-NL" sz="1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2529" y="4341359"/>
            <a:ext cx="3736190" cy="2516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963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er nodig??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Personeelsplanning </a:t>
            </a:r>
            <a:r>
              <a:rPr lang="nl-NL" dirty="0" smtClean="0"/>
              <a:t>maken (gehele schooljaar)</a:t>
            </a:r>
            <a:endParaRPr lang="nl-NL" dirty="0"/>
          </a:p>
          <a:p>
            <a:r>
              <a:rPr lang="nl-NL" dirty="0"/>
              <a:t>Personeel organiseren</a:t>
            </a:r>
          </a:p>
          <a:p>
            <a:pPr lvl="1"/>
            <a:r>
              <a:rPr lang="nl-NL" dirty="0" smtClean="0"/>
              <a:t>Type werkzaamheden (informatie en aftekenkaarten)</a:t>
            </a:r>
          </a:p>
          <a:p>
            <a:pPr lvl="1"/>
            <a:r>
              <a:rPr lang="nl-NL" dirty="0" smtClean="0"/>
              <a:t>Supervisie</a:t>
            </a:r>
            <a:endParaRPr lang="nl-NL" dirty="0"/>
          </a:p>
          <a:p>
            <a:pPr lvl="1"/>
            <a:r>
              <a:rPr lang="nl-NL" dirty="0" smtClean="0"/>
              <a:t>Innovaties</a:t>
            </a:r>
          </a:p>
          <a:p>
            <a:pPr lvl="1"/>
            <a:r>
              <a:rPr lang="nl-NL" dirty="0" smtClean="0"/>
              <a:t>Inkoop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04908" y="2699658"/>
            <a:ext cx="3810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5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Succesvol afronden P&amp;O blok 2</a:t>
            </a:r>
            <a:endParaRPr lang="nl-NL" dirty="0"/>
          </a:p>
        </p:txBody>
      </p:sp>
      <p:sp>
        <p:nvSpPr>
          <p:cNvPr id="4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dirty="0" smtClean="0"/>
              <a:t>Vier groepen maken: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Dit groepje </a:t>
            </a:r>
            <a:r>
              <a:rPr lang="nl-NL" dirty="0"/>
              <a:t>maakt een </a:t>
            </a:r>
            <a:r>
              <a:rPr lang="nl-NL" b="1" dirty="0" smtClean="0"/>
              <a:t>personeelsplanning</a:t>
            </a:r>
            <a:r>
              <a:rPr lang="nl-NL" dirty="0" smtClean="0"/>
              <a:t> </a:t>
            </a:r>
            <a:r>
              <a:rPr lang="nl-NL" dirty="0"/>
              <a:t>voor het hele jaar voor het dierlokaal </a:t>
            </a:r>
            <a:r>
              <a:rPr lang="nl-NL" dirty="0" smtClean="0"/>
              <a:t>(eigen klas als supervisors, leerlingen andere klassen </a:t>
            </a:r>
            <a:r>
              <a:rPr lang="nl-NL" dirty="0"/>
              <a:t>en controlerende docent</a:t>
            </a:r>
            <a:r>
              <a:rPr lang="nl-NL" dirty="0" smtClean="0"/>
              <a:t>).</a:t>
            </a:r>
            <a:endParaRPr lang="nl-NL" dirty="0"/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Dit </a:t>
            </a:r>
            <a:r>
              <a:rPr lang="nl-NL" dirty="0"/>
              <a:t>groepje </a:t>
            </a:r>
            <a:r>
              <a:rPr lang="nl-NL" dirty="0" smtClean="0"/>
              <a:t>maakt een </a:t>
            </a:r>
            <a:r>
              <a:rPr lang="nl-NL" dirty="0"/>
              <a:t>informatiemap </a:t>
            </a:r>
            <a:r>
              <a:rPr lang="nl-NL" dirty="0" smtClean="0"/>
              <a:t>en aftekenkaarten </a:t>
            </a:r>
            <a:r>
              <a:rPr lang="nl-NL" dirty="0"/>
              <a:t>voor het</a:t>
            </a:r>
            <a:r>
              <a:rPr lang="nl-NL" b="1" dirty="0"/>
              <a:t> voeren </a:t>
            </a:r>
            <a:r>
              <a:rPr lang="nl-NL" dirty="0"/>
              <a:t>van de </a:t>
            </a:r>
            <a:r>
              <a:rPr lang="nl-NL" dirty="0" smtClean="0"/>
              <a:t>dieren. (inclusief: voedingscontainers organiseren)</a:t>
            </a:r>
            <a:endParaRPr lang="nl-NL" dirty="0"/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Dit groepje </a:t>
            </a:r>
            <a:r>
              <a:rPr lang="nl-NL" dirty="0"/>
              <a:t>maakt </a:t>
            </a:r>
            <a:r>
              <a:rPr lang="nl-NL" dirty="0" smtClean="0"/>
              <a:t>een informatiemap </a:t>
            </a:r>
            <a:r>
              <a:rPr lang="nl-NL" dirty="0"/>
              <a:t>en </a:t>
            </a:r>
            <a:r>
              <a:rPr lang="nl-NL" dirty="0" smtClean="0"/>
              <a:t>aftekenkaarten </a:t>
            </a:r>
            <a:r>
              <a:rPr lang="nl-NL" dirty="0"/>
              <a:t>voor het </a:t>
            </a:r>
            <a:r>
              <a:rPr lang="nl-NL" b="1" dirty="0"/>
              <a:t>schoonmaken </a:t>
            </a:r>
            <a:r>
              <a:rPr lang="nl-NL" dirty="0"/>
              <a:t>van </a:t>
            </a:r>
            <a:r>
              <a:rPr lang="nl-NL" dirty="0" smtClean="0"/>
              <a:t>de verschillende dierruimtes. (</a:t>
            </a:r>
            <a:r>
              <a:rPr lang="nl-NL" dirty="0" smtClean="0"/>
              <a:t>inclusief</a:t>
            </a:r>
            <a:r>
              <a:rPr lang="nl-NL" dirty="0" smtClean="0"/>
              <a:t>: materiaal organiseren)</a:t>
            </a:r>
            <a:endParaRPr lang="nl-NL" dirty="0"/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Dit groepje maakt een </a:t>
            </a:r>
            <a:r>
              <a:rPr lang="nl-NL" dirty="0"/>
              <a:t>informatiemap en aftekenkaart voor het schoonmaken van </a:t>
            </a:r>
            <a:r>
              <a:rPr lang="nl-NL" b="1" dirty="0"/>
              <a:t>het gehele </a:t>
            </a:r>
            <a:r>
              <a:rPr lang="nl-NL" b="1" dirty="0" smtClean="0"/>
              <a:t>dierlokaal </a:t>
            </a:r>
            <a:r>
              <a:rPr lang="nl-NL" dirty="0" smtClean="0"/>
              <a:t>(exclusief hokken) en </a:t>
            </a:r>
            <a:r>
              <a:rPr lang="nl-NL" dirty="0"/>
              <a:t>brengt tevens </a:t>
            </a:r>
            <a:r>
              <a:rPr lang="nl-NL" b="1" dirty="0"/>
              <a:t>innovaties</a:t>
            </a:r>
            <a:r>
              <a:rPr lang="nl-NL" dirty="0"/>
              <a:t> in </a:t>
            </a:r>
            <a:r>
              <a:rPr lang="nl-NL" dirty="0" smtClean="0"/>
              <a:t>kaart voor de hele onderneming.</a:t>
            </a:r>
            <a:endParaRPr lang="nl-NL" dirty="0"/>
          </a:p>
          <a:p>
            <a:pPr lvl="1" indent="0">
              <a:buNone/>
            </a:pPr>
            <a:endParaRPr lang="nl-NL" dirty="0" smtClean="0"/>
          </a:p>
          <a:p>
            <a:pPr lvl="1" indent="0" algn="ctr">
              <a:buNone/>
            </a:pPr>
            <a:r>
              <a:rPr lang="nl-NL" b="1" i="1" dirty="0" smtClean="0"/>
              <a:t>Rest van het schooljaar worden de werkzaamheden van het </a:t>
            </a:r>
            <a:r>
              <a:rPr lang="nl-NL" b="1" i="1" dirty="0"/>
              <a:t>p</a:t>
            </a:r>
            <a:r>
              <a:rPr lang="nl-NL" b="1" i="1" dirty="0" smtClean="0"/>
              <a:t>ersoneel gecontroleerd zodat de verzorging van de dieren optimaal blijft. </a:t>
            </a:r>
            <a:endParaRPr lang="nl-NL" b="1" i="1" dirty="0"/>
          </a:p>
        </p:txBody>
      </p:sp>
    </p:spTree>
    <p:extLst>
      <p:ext uri="{BB962C8B-B14F-4D97-AF65-F5344CB8AC3E}">
        <p14:creationId xmlns:p14="http://schemas.microsoft.com/office/powerpoint/2010/main" val="1617566183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Zeep">
  <a:themeElements>
    <a:clrScheme name="Zeep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Zeep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Zeep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Ion-directiekamer</Template>
  <TotalTime>95</TotalTime>
  <Words>286</Words>
  <Application>Microsoft Office PowerPoint</Application>
  <PresentationFormat>Breedbeeld</PresentationFormat>
  <Paragraphs>31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2</vt:i4>
      </vt:variant>
      <vt:variant>
        <vt:lpstr>Diatitels</vt:lpstr>
      </vt:variant>
      <vt:variant>
        <vt:i4>5</vt:i4>
      </vt:variant>
    </vt:vector>
  </HeadingPairs>
  <TitlesOfParts>
    <vt:vector size="12" baseType="lpstr">
      <vt:lpstr>Calibri</vt:lpstr>
      <vt:lpstr>Calibri Light</vt:lpstr>
      <vt:lpstr>Century Gothic</vt:lpstr>
      <vt:lpstr>Garamond</vt:lpstr>
      <vt:lpstr>Wingdings 2</vt:lpstr>
      <vt:lpstr>HDOfficeLightV0</vt:lpstr>
      <vt:lpstr>Zeep</vt:lpstr>
      <vt:lpstr>P&amp;O </vt:lpstr>
      <vt:lpstr>Personeel &amp; Organisatie</vt:lpstr>
      <vt:lpstr>Bedrijf: Kleindierhouderij</vt:lpstr>
      <vt:lpstr>Wat is er nodig??</vt:lpstr>
      <vt:lpstr>Succesvol afronden P&amp;O blok 2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P&amp;O </dc:title>
  <dc:creator>Weijden, Yorike van der</dc:creator>
  <cp:lastModifiedBy>Weijden, Yorike van der</cp:lastModifiedBy>
  <cp:revision>8</cp:revision>
  <dcterms:created xsi:type="dcterms:W3CDTF">2017-11-05T15:39:03Z</dcterms:created>
  <dcterms:modified xsi:type="dcterms:W3CDTF">2017-11-06T07:16:26Z</dcterms:modified>
</cp:coreProperties>
</file>