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25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87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58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08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22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59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0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2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38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42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A8F8D-CC84-4FF7-AFE7-C191575B98B4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FCF1-0134-43FC-9347-F3DA4DFEB3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5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58880"/>
            <a:ext cx="10515600" cy="1325563"/>
          </a:xfrm>
        </p:spPr>
        <p:txBody>
          <a:bodyPr/>
          <a:lstStyle/>
          <a:p>
            <a:r>
              <a:rPr lang="nl-NL" dirty="0" err="1"/>
              <a:t>Shetlandpony</a:t>
            </a:r>
            <a:r>
              <a:rPr lang="nl-NL" dirty="0"/>
              <a:t>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217511"/>
            <a:ext cx="5181600" cy="2877004"/>
          </a:xfrm>
        </p:spPr>
        <p:txBody>
          <a:bodyPr/>
          <a:lstStyle/>
          <a:p>
            <a:r>
              <a:rPr lang="nl-N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 werklustig, </a:t>
            </a:r>
            <a:r>
              <a:rPr lang="nl-NL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nieuwschierig</a:t>
            </a:r>
            <a:r>
              <a:rPr lang="nl-N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slim </a:t>
            </a:r>
            <a:r>
              <a:rPr lang="nl-NL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ponyras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Shetlandeilanden</a:t>
            </a:r>
            <a:r>
              <a:rPr lang="nl-N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(Schotland)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Snel aanleg om dik te worden</a:t>
            </a:r>
          </a:p>
          <a:p>
            <a:r>
              <a:rPr lang="nl-N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Gezelschapsdier, </a:t>
            </a:r>
            <a:r>
              <a:rPr lang="nl-NL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rijpony</a:t>
            </a:r>
            <a:r>
              <a:rPr lang="nl-N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e.d</a:t>
            </a:r>
            <a:endParaRPr lang="nl-NL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Schofthoogte: 86cm – 107cm</a:t>
            </a:r>
          </a:p>
          <a:p>
            <a:r>
              <a:rPr lang="nl-N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Bont, vos, schimmel, zwart e.d.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dirty="0"/>
          </a:p>
          <a:p>
            <a:pPr marL="0" indent="0">
              <a:buNone/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fbeeldingsresultaat voor shetlan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51" y="1813433"/>
            <a:ext cx="31713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3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Shire</a:t>
            </a:r>
            <a:r>
              <a:rPr lang="nl-NL" dirty="0"/>
              <a:t>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841465"/>
            <a:ext cx="5181600" cy="2319655"/>
          </a:xfrm>
        </p:spPr>
        <p:txBody>
          <a:bodyPr>
            <a:normAutofit/>
          </a:bodyPr>
          <a:lstStyle/>
          <a:p>
            <a:r>
              <a:rPr lang="nl-NL" sz="2000" dirty="0"/>
              <a:t>Rustig, leergierig en vriendelijk paard.</a:t>
            </a:r>
          </a:p>
          <a:p>
            <a:r>
              <a:rPr lang="nl-NL" sz="2000" dirty="0"/>
              <a:t>Verenigd Koninkrijk</a:t>
            </a:r>
          </a:p>
          <a:p>
            <a:r>
              <a:rPr lang="nl-NL" sz="2000" dirty="0"/>
              <a:t>Boomsleeperij, shows</a:t>
            </a:r>
          </a:p>
          <a:p>
            <a:r>
              <a:rPr lang="nl-NL" sz="2000" dirty="0"/>
              <a:t>Stokmaat: 1.65m – 1.90m</a:t>
            </a:r>
          </a:p>
          <a:p>
            <a:r>
              <a:rPr lang="nl-NL" sz="2000" dirty="0"/>
              <a:t>Zwart, (donker)bruin het liefst met 4 witte benen en een bles. Ook enkele schimmels.</a:t>
            </a:r>
          </a:p>
        </p:txBody>
      </p:sp>
      <p:pic>
        <p:nvPicPr>
          <p:cNvPr id="10242" name="Picture 2" descr="Afbeeldingsresultaat voor shi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986756"/>
            <a:ext cx="4286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Welsh pony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561050"/>
            <a:ext cx="5181600" cy="2880487"/>
          </a:xfrm>
        </p:spPr>
        <p:txBody>
          <a:bodyPr>
            <a:normAutofit/>
          </a:bodyPr>
          <a:lstStyle/>
          <a:p>
            <a:r>
              <a:rPr lang="nl-NL" sz="2000" dirty="0"/>
              <a:t>Welsh </a:t>
            </a:r>
            <a:r>
              <a:rPr lang="nl-NL" sz="2000" dirty="0" err="1"/>
              <a:t>Mountain</a:t>
            </a:r>
            <a:r>
              <a:rPr lang="nl-NL" sz="2000" dirty="0"/>
              <a:t> pony, Welsh pony, Welsh pony of </a:t>
            </a:r>
            <a:r>
              <a:rPr lang="nl-NL" sz="2000" dirty="0" err="1"/>
              <a:t>cob</a:t>
            </a:r>
            <a:r>
              <a:rPr lang="nl-NL" sz="2000" dirty="0"/>
              <a:t> type en Welsh </a:t>
            </a:r>
            <a:r>
              <a:rPr lang="nl-NL" sz="2000" dirty="0" err="1"/>
              <a:t>cob</a:t>
            </a:r>
            <a:r>
              <a:rPr lang="nl-NL" sz="2000" dirty="0"/>
              <a:t>.</a:t>
            </a:r>
          </a:p>
          <a:p>
            <a:r>
              <a:rPr lang="nl-NL" sz="2000" dirty="0"/>
              <a:t>Betrouwbaar, intelligent en pittig.</a:t>
            </a:r>
          </a:p>
          <a:p>
            <a:r>
              <a:rPr lang="nl-NL" sz="2000" dirty="0"/>
              <a:t>Verenigd Koninkrijk </a:t>
            </a:r>
          </a:p>
          <a:p>
            <a:r>
              <a:rPr lang="nl-NL" sz="2000" dirty="0" err="1"/>
              <a:t>Rijpony</a:t>
            </a:r>
            <a:r>
              <a:rPr lang="nl-NL" sz="2000" dirty="0"/>
              <a:t>, </a:t>
            </a:r>
            <a:r>
              <a:rPr lang="nl-NL" sz="2000" dirty="0" err="1"/>
              <a:t>menpony</a:t>
            </a:r>
            <a:endParaRPr lang="nl-NL" sz="2000" dirty="0"/>
          </a:p>
          <a:p>
            <a:r>
              <a:rPr lang="nl-NL" sz="2000" dirty="0"/>
              <a:t>Schofthoogte: tot 1.55m</a:t>
            </a:r>
          </a:p>
          <a:p>
            <a:r>
              <a:rPr lang="nl-NL" sz="2000" dirty="0"/>
              <a:t>Grijs, schimmel, bruin, vos en zwart.</a:t>
            </a:r>
          </a:p>
        </p:txBody>
      </p:sp>
      <p:pic>
        <p:nvPicPr>
          <p:cNvPr id="11266" name="Picture 2" descr="Afbeeldingsresultaat voor welsh pon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8" y="1825625"/>
            <a:ext cx="51396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New </a:t>
            </a:r>
            <a:r>
              <a:rPr lang="nl-NL" dirty="0" err="1"/>
              <a:t>Forest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03447"/>
            <a:ext cx="5181600" cy="2404999"/>
          </a:xfrm>
        </p:spPr>
        <p:txBody>
          <a:bodyPr>
            <a:normAutofit/>
          </a:bodyPr>
          <a:lstStyle/>
          <a:p>
            <a:r>
              <a:rPr lang="nl-NL" sz="2000" dirty="0"/>
              <a:t>Duidelijk afgetekende spieren</a:t>
            </a:r>
          </a:p>
          <a:p>
            <a:r>
              <a:rPr lang="nl-NL" sz="2000" dirty="0"/>
              <a:t>Werken graag en vriendelijk.</a:t>
            </a:r>
          </a:p>
          <a:p>
            <a:r>
              <a:rPr lang="nl-NL" sz="2000" dirty="0"/>
              <a:t>Britse Eilanden</a:t>
            </a:r>
          </a:p>
          <a:p>
            <a:r>
              <a:rPr lang="nl-NL" sz="2000" dirty="0" err="1"/>
              <a:t>Rijpony</a:t>
            </a:r>
            <a:r>
              <a:rPr lang="nl-NL" sz="2000" dirty="0"/>
              <a:t> </a:t>
            </a:r>
          </a:p>
          <a:p>
            <a:r>
              <a:rPr lang="nl-NL" sz="2000" dirty="0"/>
              <a:t>Stokmaat: 1.20m - 1.48m</a:t>
            </a:r>
          </a:p>
          <a:p>
            <a:r>
              <a:rPr lang="nl-NL" sz="2000" dirty="0"/>
              <a:t>Alle kleuren behalve bont en </a:t>
            </a:r>
            <a:r>
              <a:rPr lang="nl-NL" sz="2000" dirty="0" err="1"/>
              <a:t>palomino</a:t>
            </a:r>
            <a:r>
              <a:rPr lang="nl-NL" sz="2000" dirty="0"/>
              <a:t>.</a:t>
            </a:r>
          </a:p>
          <a:p>
            <a:endParaRPr lang="nl-NL" sz="2000" dirty="0"/>
          </a:p>
        </p:txBody>
      </p:sp>
      <p:pic>
        <p:nvPicPr>
          <p:cNvPr id="12290" name="Picture 2" descr="Afbeeldingsresultaat voor new forest pa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0424"/>
            <a:ext cx="4932010" cy="35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3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KWPN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945098"/>
            <a:ext cx="5181600" cy="2112391"/>
          </a:xfrm>
        </p:spPr>
        <p:txBody>
          <a:bodyPr>
            <a:normAutofit/>
          </a:bodyPr>
          <a:lstStyle/>
          <a:p>
            <a:r>
              <a:rPr lang="nl-NL" sz="2000" dirty="0"/>
              <a:t>Werkwillig, slim, op veel vlakken inzetbaar.</a:t>
            </a:r>
          </a:p>
          <a:p>
            <a:r>
              <a:rPr lang="nl-NL" sz="2000" dirty="0"/>
              <a:t>Nederland</a:t>
            </a:r>
          </a:p>
          <a:p>
            <a:r>
              <a:rPr lang="nl-NL" sz="2000" dirty="0"/>
              <a:t>Sportpaard, zowel springen als dressuur.</a:t>
            </a:r>
          </a:p>
          <a:p>
            <a:r>
              <a:rPr lang="nl-NL" sz="2000" dirty="0"/>
              <a:t>Schofthoogte: 1.58m – 1.78m</a:t>
            </a:r>
          </a:p>
          <a:p>
            <a:r>
              <a:rPr lang="nl-NL" sz="2000" dirty="0"/>
              <a:t>Alle kleuren en aftekeningen mogelijk.</a:t>
            </a:r>
          </a:p>
          <a:p>
            <a:endParaRPr lang="nl-NL" sz="2000" dirty="0"/>
          </a:p>
        </p:txBody>
      </p:sp>
      <p:pic>
        <p:nvPicPr>
          <p:cNvPr id="13314" name="Picture 2" descr="Afbeeldingsresultaat voor graziano vd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2038"/>
            <a:ext cx="5181600" cy="42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0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Ijslander</a:t>
            </a:r>
            <a:r>
              <a:rPr lang="nl-NL" dirty="0"/>
              <a:t>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896330"/>
            <a:ext cx="5181600" cy="2209927"/>
          </a:xfrm>
        </p:spPr>
        <p:txBody>
          <a:bodyPr>
            <a:normAutofit/>
          </a:bodyPr>
          <a:lstStyle/>
          <a:p>
            <a:r>
              <a:rPr lang="nl-NL" sz="2000" dirty="0"/>
              <a:t>Hebben meerdere gangen (</a:t>
            </a:r>
            <a:r>
              <a:rPr lang="nl-NL" sz="2000" dirty="0" err="1"/>
              <a:t>tölt</a:t>
            </a:r>
            <a:r>
              <a:rPr lang="nl-NL" sz="2000" dirty="0"/>
              <a:t>, telgang)</a:t>
            </a:r>
          </a:p>
          <a:p>
            <a:r>
              <a:rPr lang="nl-NL" sz="2000" dirty="0" err="1"/>
              <a:t>Ijsland</a:t>
            </a:r>
            <a:r>
              <a:rPr lang="nl-NL" sz="2000" dirty="0"/>
              <a:t> </a:t>
            </a:r>
          </a:p>
          <a:p>
            <a:r>
              <a:rPr lang="nl-NL" sz="2000" dirty="0"/>
              <a:t>Rijpaard, shows</a:t>
            </a:r>
          </a:p>
          <a:p>
            <a:r>
              <a:rPr lang="nl-NL" sz="2000" dirty="0"/>
              <a:t>Schofthoogte: 1.30m – 1.50m</a:t>
            </a:r>
          </a:p>
          <a:p>
            <a:r>
              <a:rPr lang="nl-NL" sz="2000" dirty="0"/>
              <a:t>Alle kleuren behalve </a:t>
            </a:r>
            <a:r>
              <a:rPr lang="nl-NL" sz="2000" dirty="0" err="1"/>
              <a:t>appaloosa</a:t>
            </a:r>
            <a:r>
              <a:rPr lang="nl-NL" sz="2000" dirty="0"/>
              <a:t> </a:t>
            </a:r>
          </a:p>
        </p:txBody>
      </p:sp>
      <p:pic>
        <p:nvPicPr>
          <p:cNvPr id="14338" name="Picture 2" descr="Afbeeldingsresultaat voor ijslan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79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7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Draver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86602"/>
            <a:ext cx="5181600" cy="2429383"/>
          </a:xfrm>
        </p:spPr>
        <p:txBody>
          <a:bodyPr>
            <a:normAutofit/>
          </a:bodyPr>
          <a:lstStyle/>
          <a:p>
            <a:r>
              <a:rPr lang="nl-NL" sz="2000" dirty="0"/>
              <a:t>Gevoelig, temperamentvol, looplustig, veelzijdig en slim.</a:t>
            </a:r>
          </a:p>
          <a:p>
            <a:r>
              <a:rPr lang="nl-NL" sz="2000" dirty="0"/>
              <a:t>Amerika en Frankrijk</a:t>
            </a:r>
          </a:p>
          <a:p>
            <a:r>
              <a:rPr lang="nl-NL" sz="2000" dirty="0"/>
              <a:t>Drafsport en rijpaard</a:t>
            </a:r>
          </a:p>
          <a:p>
            <a:r>
              <a:rPr lang="nl-NL" sz="2000" dirty="0"/>
              <a:t>Schofthoogte: tot 1.68m</a:t>
            </a:r>
          </a:p>
          <a:p>
            <a:r>
              <a:rPr lang="nl-NL" sz="2000" dirty="0"/>
              <a:t>Bruin, zwart en vos. Schimmel is zeldzamer.</a:t>
            </a:r>
          </a:p>
        </p:txBody>
      </p:sp>
      <p:pic>
        <p:nvPicPr>
          <p:cNvPr id="15362" name="Picture 2" descr="Afbeeldingsresultaat voor draver pa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24"/>
            <a:ext cx="5181600" cy="38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Engels Volbloed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697559"/>
            <a:ext cx="5181600" cy="2465959"/>
          </a:xfrm>
        </p:spPr>
        <p:txBody>
          <a:bodyPr>
            <a:normAutofit/>
          </a:bodyPr>
          <a:lstStyle/>
          <a:p>
            <a:r>
              <a:rPr lang="nl-NL" sz="2000" dirty="0"/>
              <a:t>Gevoelig, werklustig, moedig en veel uithoudingsvermogen.</a:t>
            </a:r>
          </a:p>
          <a:p>
            <a:r>
              <a:rPr lang="nl-NL" sz="2000" dirty="0"/>
              <a:t>Engeland</a:t>
            </a:r>
          </a:p>
          <a:p>
            <a:r>
              <a:rPr lang="nl-NL" sz="2000" dirty="0"/>
              <a:t>Rensport en fokkerij</a:t>
            </a:r>
          </a:p>
          <a:p>
            <a:r>
              <a:rPr lang="nl-NL" sz="2000" dirty="0"/>
              <a:t>Schofthoogte: 1.50m – 1.85m</a:t>
            </a:r>
          </a:p>
          <a:p>
            <a:r>
              <a:rPr lang="nl-NL" sz="2000" dirty="0"/>
              <a:t>Vos, zwart en bruin.</a:t>
            </a:r>
          </a:p>
        </p:txBody>
      </p:sp>
      <p:pic>
        <p:nvPicPr>
          <p:cNvPr id="16386" name="Picture 2" descr="Afbeeldingsresultaat voor engels volblo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4" y="2142617"/>
            <a:ext cx="4865094" cy="35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9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Hackney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957289"/>
            <a:ext cx="5181600" cy="2088007"/>
          </a:xfrm>
        </p:spPr>
        <p:txBody>
          <a:bodyPr>
            <a:normAutofit/>
          </a:bodyPr>
          <a:lstStyle/>
          <a:p>
            <a:r>
              <a:rPr lang="nl-NL" sz="2000" dirty="0"/>
              <a:t>Temperamentvol, levendig en werklustig.</a:t>
            </a:r>
          </a:p>
          <a:p>
            <a:r>
              <a:rPr lang="nl-NL" sz="2000" dirty="0"/>
              <a:t>Engeland </a:t>
            </a:r>
          </a:p>
          <a:p>
            <a:r>
              <a:rPr lang="nl-NL" sz="2000" dirty="0"/>
              <a:t>Tuigpaard</a:t>
            </a:r>
          </a:p>
          <a:p>
            <a:r>
              <a:rPr lang="nl-NL" sz="2000" dirty="0"/>
              <a:t>Stokmaat: 1.47m – 1.68m</a:t>
            </a:r>
          </a:p>
          <a:p>
            <a:r>
              <a:rPr lang="nl-NL" sz="2000" dirty="0"/>
              <a:t>Zwart, bruin en vos.</a:t>
            </a:r>
          </a:p>
        </p:txBody>
      </p:sp>
      <p:pic>
        <p:nvPicPr>
          <p:cNvPr id="17410" name="Picture 2" descr="Afbeeldingsresultaat voor hackney pa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5209"/>
            <a:ext cx="5181600" cy="38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0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Quarter</a:t>
            </a:r>
            <a:r>
              <a:rPr lang="nl-NL" dirty="0"/>
              <a:t> horse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871945"/>
            <a:ext cx="5181600" cy="2258695"/>
          </a:xfrm>
        </p:spPr>
        <p:txBody>
          <a:bodyPr>
            <a:normAutofit/>
          </a:bodyPr>
          <a:lstStyle/>
          <a:p>
            <a:r>
              <a:rPr lang="nl-NL" sz="2000" dirty="0"/>
              <a:t>Intelligent, leergierig betrouwbaar en rustig in de omgang.</a:t>
            </a:r>
          </a:p>
          <a:p>
            <a:r>
              <a:rPr lang="nl-NL" sz="2000" dirty="0"/>
              <a:t>Verenigde Staten</a:t>
            </a:r>
          </a:p>
          <a:p>
            <a:r>
              <a:rPr lang="nl-NL" sz="2000" dirty="0"/>
              <a:t>Westernpaard </a:t>
            </a:r>
          </a:p>
          <a:p>
            <a:r>
              <a:rPr lang="nl-NL" sz="2000" dirty="0"/>
              <a:t>Stokmaat: 1.45m – 1.60m</a:t>
            </a:r>
          </a:p>
          <a:p>
            <a:r>
              <a:rPr lang="nl-NL" sz="2000" dirty="0"/>
              <a:t>Alle kleuren zijn mogelijk</a:t>
            </a:r>
          </a:p>
        </p:txBody>
      </p:sp>
      <p:pic>
        <p:nvPicPr>
          <p:cNvPr id="18434" name="Picture 2" descr="Afbeeldingsresultaat voor quarter hor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4014"/>
            <a:ext cx="5181600" cy="371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1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Koninkspaard</a:t>
            </a:r>
            <a:r>
              <a:rPr lang="nl-NL" dirty="0"/>
              <a:t>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969482"/>
            <a:ext cx="5181600" cy="2063623"/>
          </a:xfrm>
        </p:spPr>
        <p:txBody>
          <a:bodyPr>
            <a:normAutofit/>
          </a:bodyPr>
          <a:lstStyle/>
          <a:p>
            <a:r>
              <a:rPr lang="nl-NL" sz="2000" dirty="0"/>
              <a:t>Gewillig, rustig en sober.</a:t>
            </a:r>
          </a:p>
          <a:p>
            <a:r>
              <a:rPr lang="nl-NL" sz="2000" dirty="0"/>
              <a:t>Wild paard uit Polen.</a:t>
            </a:r>
          </a:p>
          <a:p>
            <a:r>
              <a:rPr lang="nl-NL" sz="2000" dirty="0"/>
              <a:t>Begrazing van natuurgebieden.</a:t>
            </a:r>
          </a:p>
          <a:p>
            <a:r>
              <a:rPr lang="nl-NL" sz="2000" dirty="0"/>
              <a:t>Stokmaat: 1.30m – 1.40m</a:t>
            </a:r>
          </a:p>
          <a:p>
            <a:r>
              <a:rPr lang="nl-NL" sz="2000" dirty="0"/>
              <a:t>Wildkleur </a:t>
            </a:r>
          </a:p>
        </p:txBody>
      </p:sp>
      <p:pic>
        <p:nvPicPr>
          <p:cNvPr id="19458" name="Picture 2" descr="Afbeeldingsresultaat voor koningspa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785"/>
            <a:ext cx="5181600" cy="34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Haflinger</a:t>
            </a:r>
            <a:r>
              <a:rPr lang="nl-NL" dirty="0"/>
              <a:t>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5672"/>
            <a:ext cx="5181600" cy="2511244"/>
          </a:xfrm>
        </p:spPr>
        <p:txBody>
          <a:bodyPr>
            <a:normAutofit/>
          </a:bodyPr>
          <a:lstStyle/>
          <a:p>
            <a:pPr lvl="0"/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Werklustig paard, veel kracht en uithoudingsvermogen</a:t>
            </a:r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Zuid-Tirol uit het dorpje </a:t>
            </a:r>
            <a:r>
              <a:rPr lang="nl-NL" sz="2000" dirty="0" err="1">
                <a:latin typeface="+mj-lt"/>
              </a:rPr>
              <a:t>Hafling</a:t>
            </a:r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Rijpaard, fokkerij</a:t>
            </a:r>
          </a:p>
          <a:p>
            <a:r>
              <a:rPr lang="nl-NL" sz="2000" dirty="0">
                <a:latin typeface="+mj-lt"/>
              </a:rPr>
              <a:t>Schofthoogte: 1.35m – 1.55m</a:t>
            </a:r>
          </a:p>
          <a:p>
            <a:r>
              <a:rPr lang="nl-NL" sz="2000" dirty="0">
                <a:latin typeface="+mj-lt"/>
              </a:rPr>
              <a:t>Vos, alle tinten (</a:t>
            </a:r>
            <a:r>
              <a:rPr lang="nl-NL" sz="2000" dirty="0" err="1">
                <a:latin typeface="+mj-lt"/>
              </a:rPr>
              <a:t>melkvos</a:t>
            </a:r>
            <a:r>
              <a:rPr lang="nl-NL" sz="2000" dirty="0">
                <a:latin typeface="+mj-lt"/>
              </a:rPr>
              <a:t>, kool</a:t>
            </a:r>
          </a:p>
        </p:txBody>
      </p:sp>
      <p:pic>
        <p:nvPicPr>
          <p:cNvPr id="2050" name="Picture 2" descr="Afbeeldingsresultaat voor hafling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6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Przewalski</a:t>
            </a:r>
            <a:r>
              <a:rPr lang="nl-NL" dirty="0"/>
              <a:t>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17228"/>
            <a:ext cx="5181600" cy="2331847"/>
          </a:xfrm>
        </p:spPr>
        <p:txBody>
          <a:bodyPr>
            <a:normAutofit/>
          </a:bodyPr>
          <a:lstStyle/>
          <a:p>
            <a:r>
              <a:rPr lang="nl-NL" sz="2000" dirty="0"/>
              <a:t>Lijken op Fjorden en </a:t>
            </a:r>
            <a:r>
              <a:rPr lang="nl-NL" sz="2000" dirty="0" err="1"/>
              <a:t>Koninkspaarden</a:t>
            </a:r>
            <a:r>
              <a:rPr lang="nl-NL" sz="2000" dirty="0"/>
              <a:t>.</a:t>
            </a:r>
          </a:p>
          <a:p>
            <a:r>
              <a:rPr lang="nl-NL" sz="2000" dirty="0"/>
              <a:t>Kan niet worden bereden</a:t>
            </a:r>
          </a:p>
          <a:p>
            <a:r>
              <a:rPr lang="nl-NL" sz="2000" dirty="0"/>
              <a:t>Wild paard uit Mongolië.</a:t>
            </a:r>
          </a:p>
          <a:p>
            <a:r>
              <a:rPr lang="nl-NL" sz="2000" dirty="0"/>
              <a:t>1967 voor het laatst in het wild gezien.</a:t>
            </a:r>
          </a:p>
          <a:p>
            <a:r>
              <a:rPr lang="nl-NL" sz="2000" dirty="0"/>
              <a:t>In de zomer Isabel bruin, in de winter donkerder.</a:t>
            </a:r>
          </a:p>
        </p:txBody>
      </p:sp>
      <p:pic>
        <p:nvPicPr>
          <p:cNvPr id="20482" name="Picture 2" descr="Afbeeldingsresultaat voor przewalsk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1" y="2316480"/>
            <a:ext cx="5570389" cy="3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7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Fjord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66150"/>
            <a:ext cx="5181600" cy="2328364"/>
          </a:xfrm>
        </p:spPr>
        <p:txBody>
          <a:bodyPr>
            <a:normAutofit/>
          </a:bodyPr>
          <a:lstStyle/>
          <a:p>
            <a:r>
              <a:rPr lang="nl-NL" sz="2000" dirty="0"/>
              <a:t>Werkwillige, enthousiaste en </a:t>
            </a:r>
            <a:r>
              <a:rPr lang="nl-NL" sz="2000" dirty="0" err="1"/>
              <a:t>nieuwschierige</a:t>
            </a:r>
            <a:r>
              <a:rPr lang="nl-NL" sz="2000" dirty="0"/>
              <a:t> paarden. </a:t>
            </a:r>
          </a:p>
          <a:p>
            <a:r>
              <a:rPr lang="nl-NL" sz="2000" dirty="0"/>
              <a:t>Noorwegen </a:t>
            </a:r>
          </a:p>
          <a:p>
            <a:r>
              <a:rPr lang="nl-NL" sz="2000" dirty="0"/>
              <a:t>Veelzijdig recreatiepaard (mennen, rijden)</a:t>
            </a:r>
          </a:p>
          <a:p>
            <a:r>
              <a:rPr lang="nl-NL" sz="2000" dirty="0"/>
              <a:t>Stokmaat: 1.35m – 1.50m</a:t>
            </a:r>
          </a:p>
          <a:p>
            <a:r>
              <a:rPr lang="nl-NL" sz="2000" dirty="0"/>
              <a:t>Wildkleur, </a:t>
            </a:r>
            <a:r>
              <a:rPr lang="nl-NL" sz="2000" dirty="0" err="1"/>
              <a:t>isabel</a:t>
            </a:r>
            <a:r>
              <a:rPr lang="nl-NL" sz="2000" dirty="0"/>
              <a:t> met </a:t>
            </a:r>
            <a:r>
              <a:rPr lang="nl-NL" sz="2000" dirty="0" err="1"/>
              <a:t>aalstreep</a:t>
            </a:r>
            <a:r>
              <a:rPr lang="nl-NL" sz="2000" dirty="0"/>
              <a:t> </a:t>
            </a:r>
          </a:p>
          <a:p>
            <a:endParaRPr lang="nl-NL" sz="2000" dirty="0"/>
          </a:p>
        </p:txBody>
      </p:sp>
      <p:pic>
        <p:nvPicPr>
          <p:cNvPr id="3074" name="Picture 2" descr="Afbeeldingsresultaat voor fjord pa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0" y="2165260"/>
            <a:ext cx="5321826" cy="35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5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Tinker</a:t>
            </a:r>
            <a:r>
              <a:rPr lang="nl-NL" dirty="0"/>
              <a:t>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800985"/>
            <a:ext cx="5181600" cy="2209927"/>
          </a:xfrm>
        </p:spPr>
        <p:txBody>
          <a:bodyPr>
            <a:normAutofit/>
          </a:bodyPr>
          <a:lstStyle/>
          <a:p>
            <a:r>
              <a:rPr lang="nl-NL" sz="2000" dirty="0"/>
              <a:t>Rustig, slim maar eigenwijs paard.</a:t>
            </a:r>
          </a:p>
          <a:p>
            <a:r>
              <a:rPr lang="nl-NL" sz="2000" dirty="0"/>
              <a:t>Ierland en Engeland</a:t>
            </a:r>
          </a:p>
          <a:p>
            <a:r>
              <a:rPr lang="nl-NL" sz="2000" dirty="0"/>
              <a:t>Rijpaard </a:t>
            </a:r>
          </a:p>
          <a:p>
            <a:r>
              <a:rPr lang="nl-NL" sz="2000" dirty="0"/>
              <a:t>Stokmaat: 1.40m – 1.70m</a:t>
            </a:r>
          </a:p>
          <a:p>
            <a:r>
              <a:rPr lang="nl-NL" sz="2000" dirty="0"/>
              <a:t>Wit met bruin en/of zwart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4098" name="Picture 2" descr="Afbeeldingsresultaat voor tinker pa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6378"/>
            <a:ext cx="5181600" cy="39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4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Arabisch volbloed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926810"/>
            <a:ext cx="5181600" cy="2148967"/>
          </a:xfrm>
        </p:spPr>
        <p:txBody>
          <a:bodyPr>
            <a:normAutofit/>
          </a:bodyPr>
          <a:lstStyle/>
          <a:p>
            <a:r>
              <a:rPr lang="nl-NL" sz="2000" dirty="0"/>
              <a:t>Veel intelligentie, vurig karakter en gevoelig.</a:t>
            </a:r>
          </a:p>
          <a:p>
            <a:r>
              <a:rPr lang="nl-NL" sz="2000" dirty="0"/>
              <a:t>Arabisch Schiereiland</a:t>
            </a:r>
          </a:p>
          <a:p>
            <a:r>
              <a:rPr lang="nl-NL" sz="2000" dirty="0"/>
              <a:t>Rijpaard en fokkerij</a:t>
            </a:r>
          </a:p>
          <a:p>
            <a:r>
              <a:rPr lang="nl-NL" sz="2000" dirty="0"/>
              <a:t>Stokmaat: 1.40m – 1.65m</a:t>
            </a:r>
          </a:p>
          <a:p>
            <a:r>
              <a:rPr lang="nl-NL" sz="2000" dirty="0"/>
              <a:t>Vos, bruin, zwart en schimmel</a:t>
            </a:r>
          </a:p>
        </p:txBody>
      </p:sp>
      <p:pic>
        <p:nvPicPr>
          <p:cNvPr id="5122" name="Picture 2" descr="Gerelateerde afbeeld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8273"/>
            <a:ext cx="5181600" cy="34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8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Belgisch trekpaard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634201"/>
            <a:ext cx="5181600" cy="2734183"/>
          </a:xfrm>
        </p:spPr>
        <p:txBody>
          <a:bodyPr>
            <a:normAutofit/>
          </a:bodyPr>
          <a:lstStyle/>
          <a:p>
            <a:r>
              <a:rPr lang="nl-NL" sz="2000" dirty="0"/>
              <a:t>Groot, zwaar paard met veel behang en een rustig karakter. </a:t>
            </a:r>
          </a:p>
          <a:p>
            <a:r>
              <a:rPr lang="nl-NL" sz="2000" dirty="0"/>
              <a:t>België </a:t>
            </a:r>
          </a:p>
          <a:p>
            <a:r>
              <a:rPr lang="nl-NL" sz="2000" dirty="0"/>
              <a:t>Mennen en fokkerij</a:t>
            </a:r>
          </a:p>
          <a:p>
            <a:r>
              <a:rPr lang="nl-NL" sz="2000" dirty="0"/>
              <a:t>Stokmaat: tot 1.70m</a:t>
            </a:r>
          </a:p>
          <a:p>
            <a:r>
              <a:rPr lang="nl-NL" sz="2000" dirty="0"/>
              <a:t>Bruin, zwart, vos en schimmel. Maar ook </a:t>
            </a:r>
            <a:r>
              <a:rPr lang="nl-NL" sz="2000" dirty="0" err="1"/>
              <a:t>roan</a:t>
            </a:r>
            <a:r>
              <a:rPr lang="nl-NL" sz="2000" dirty="0"/>
              <a:t> (</a:t>
            </a:r>
            <a:r>
              <a:rPr lang="nl-NL" sz="2000" dirty="0" err="1"/>
              <a:t>bruinroan</a:t>
            </a:r>
            <a:r>
              <a:rPr lang="nl-NL" sz="2000" dirty="0"/>
              <a:t>, </a:t>
            </a:r>
            <a:r>
              <a:rPr lang="nl-NL" sz="2000" dirty="0" err="1"/>
              <a:t>zwartroan</a:t>
            </a:r>
            <a:r>
              <a:rPr lang="nl-NL" sz="2000" dirty="0"/>
              <a:t> en </a:t>
            </a:r>
            <a:r>
              <a:rPr lang="nl-NL" sz="2000" dirty="0" err="1"/>
              <a:t>vosroan</a:t>
            </a:r>
            <a:r>
              <a:rPr lang="nl-NL" sz="2000" dirty="0"/>
              <a:t>)</a:t>
            </a:r>
          </a:p>
        </p:txBody>
      </p:sp>
      <p:pic>
        <p:nvPicPr>
          <p:cNvPr id="6146" name="Picture 2" descr="Afbeeldingsresultaat voor belgisch trekpa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86781"/>
            <a:ext cx="4286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8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Fallabella</a:t>
            </a:r>
            <a:r>
              <a:rPr lang="nl-NL" dirty="0"/>
              <a:t>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622010"/>
            <a:ext cx="5181600" cy="2758567"/>
          </a:xfrm>
        </p:spPr>
        <p:txBody>
          <a:bodyPr>
            <a:normAutofit/>
          </a:bodyPr>
          <a:lstStyle/>
          <a:p>
            <a:r>
              <a:rPr lang="nl-NL" sz="2000" dirty="0"/>
              <a:t>Kleinste pony ras ter wereld.</a:t>
            </a:r>
          </a:p>
          <a:p>
            <a:r>
              <a:rPr lang="nl-NL" sz="2000" dirty="0"/>
              <a:t>Intelligent, leergierig en aanhankelijk.</a:t>
            </a:r>
          </a:p>
          <a:p>
            <a:r>
              <a:rPr lang="nl-NL" sz="2000" dirty="0"/>
              <a:t>Argentinië</a:t>
            </a:r>
          </a:p>
          <a:p>
            <a:r>
              <a:rPr lang="nl-NL" sz="2000" dirty="0"/>
              <a:t>Showpony en gezelschapsdier</a:t>
            </a:r>
          </a:p>
          <a:p>
            <a:r>
              <a:rPr lang="nl-NL" sz="2000" dirty="0"/>
              <a:t>Stokmaat: tot maximaal 87cm</a:t>
            </a:r>
          </a:p>
          <a:p>
            <a:r>
              <a:rPr lang="nl-NL" sz="2000" dirty="0"/>
              <a:t>Vooral bruin en zwart. Maar ook </a:t>
            </a:r>
            <a:r>
              <a:rPr lang="nl-NL" sz="2000" dirty="0" err="1"/>
              <a:t>bontgevlekt</a:t>
            </a:r>
            <a:r>
              <a:rPr lang="nl-NL" sz="2000" dirty="0"/>
              <a:t> en </a:t>
            </a:r>
            <a:r>
              <a:rPr lang="nl-NL" sz="2000" dirty="0" err="1"/>
              <a:t>palomino</a:t>
            </a:r>
            <a:r>
              <a:rPr lang="nl-NL" sz="2000" dirty="0"/>
              <a:t>. </a:t>
            </a:r>
          </a:p>
        </p:txBody>
      </p:sp>
      <p:pic>
        <p:nvPicPr>
          <p:cNvPr id="7170" name="Picture 2" descr="Afbeeldingsresultaat voor falabella pon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86" y="1825625"/>
            <a:ext cx="50170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3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Fries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0" y="2902426"/>
            <a:ext cx="5181600" cy="2197735"/>
          </a:xfrm>
        </p:spPr>
        <p:txBody>
          <a:bodyPr>
            <a:normAutofit/>
          </a:bodyPr>
          <a:lstStyle/>
          <a:p>
            <a:r>
              <a:rPr lang="nl-NL" sz="2000" dirty="0"/>
              <a:t>Rustige leergierige paarden.</a:t>
            </a:r>
          </a:p>
          <a:p>
            <a:r>
              <a:rPr lang="nl-NL" sz="2000" dirty="0"/>
              <a:t>Nederland </a:t>
            </a:r>
          </a:p>
          <a:p>
            <a:r>
              <a:rPr lang="nl-NL" sz="2000" dirty="0"/>
              <a:t>Rijpaard, </a:t>
            </a:r>
            <a:r>
              <a:rPr lang="nl-NL" sz="2000" dirty="0" err="1"/>
              <a:t>menpaard</a:t>
            </a:r>
            <a:r>
              <a:rPr lang="nl-NL" sz="2000" dirty="0"/>
              <a:t>, fokkerij</a:t>
            </a:r>
          </a:p>
          <a:p>
            <a:r>
              <a:rPr lang="nl-NL" sz="2000" dirty="0"/>
              <a:t>Stokmaat: 1.55m – 1.70m </a:t>
            </a:r>
          </a:p>
          <a:p>
            <a:r>
              <a:rPr lang="nl-NL" sz="2000" dirty="0"/>
              <a:t>Zwart, aftekeningen zijn niet toegestaan!</a:t>
            </a:r>
          </a:p>
        </p:txBody>
      </p:sp>
      <p:pic>
        <p:nvPicPr>
          <p:cNvPr id="8194" name="Picture 2" descr="Gerelateerde afbeeld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92" y="1825625"/>
            <a:ext cx="46714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3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Lippizaner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817082"/>
            <a:ext cx="5181600" cy="2368423"/>
          </a:xfrm>
        </p:spPr>
        <p:txBody>
          <a:bodyPr>
            <a:normAutofit/>
          </a:bodyPr>
          <a:lstStyle/>
          <a:p>
            <a:r>
              <a:rPr lang="nl-NL" sz="2000" dirty="0" err="1"/>
              <a:t>Intilligent</a:t>
            </a:r>
            <a:r>
              <a:rPr lang="nl-NL" sz="2000" dirty="0"/>
              <a:t> barokpaard</a:t>
            </a:r>
          </a:p>
          <a:p>
            <a:r>
              <a:rPr lang="nl-NL" sz="2000" dirty="0" err="1"/>
              <a:t>Lipica</a:t>
            </a:r>
            <a:r>
              <a:rPr lang="nl-NL" sz="2000" dirty="0"/>
              <a:t> </a:t>
            </a:r>
          </a:p>
          <a:p>
            <a:r>
              <a:rPr lang="nl-NL" sz="2000" dirty="0" err="1"/>
              <a:t>Menpaard</a:t>
            </a:r>
            <a:r>
              <a:rPr lang="nl-NL" sz="2000" dirty="0"/>
              <a:t> </a:t>
            </a:r>
          </a:p>
          <a:p>
            <a:r>
              <a:rPr lang="nl-NL" sz="2000" dirty="0"/>
              <a:t>Stokmaat: 1.48m – 1.62m</a:t>
            </a:r>
          </a:p>
          <a:p>
            <a:r>
              <a:rPr lang="nl-NL" sz="2000" dirty="0"/>
              <a:t>Meestal wit. Soms (donker)bruin, zwart, vos en valk.</a:t>
            </a:r>
          </a:p>
        </p:txBody>
      </p:sp>
      <p:pic>
        <p:nvPicPr>
          <p:cNvPr id="9218" name="Picture 2" descr="Afbeeldingsresultaat voor lippizan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17" y="1825625"/>
            <a:ext cx="50531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202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584</Words>
  <Application>Microsoft Office PowerPoint</Application>
  <PresentationFormat>Breedbeeld</PresentationFormat>
  <Paragraphs>125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Kantoorthema</vt:lpstr>
      <vt:lpstr>Shetlandpony </vt:lpstr>
      <vt:lpstr>Haflinger </vt:lpstr>
      <vt:lpstr>Fjord </vt:lpstr>
      <vt:lpstr>Tinker </vt:lpstr>
      <vt:lpstr>Arabisch volbloed</vt:lpstr>
      <vt:lpstr>Belgisch trekpaard</vt:lpstr>
      <vt:lpstr>Fallabella </vt:lpstr>
      <vt:lpstr>Fries </vt:lpstr>
      <vt:lpstr>Lippizaner </vt:lpstr>
      <vt:lpstr>Shire </vt:lpstr>
      <vt:lpstr>Welsh pony</vt:lpstr>
      <vt:lpstr>New Forest</vt:lpstr>
      <vt:lpstr>KWPN</vt:lpstr>
      <vt:lpstr>Ijslander </vt:lpstr>
      <vt:lpstr>Draver </vt:lpstr>
      <vt:lpstr>Engels Volbloed</vt:lpstr>
      <vt:lpstr>Hackney</vt:lpstr>
      <vt:lpstr>Quarter horse</vt:lpstr>
      <vt:lpstr>Koninkspaard </vt:lpstr>
      <vt:lpstr>Przewalski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Shetlandpony</dc:title>
  <dc:creator>femke meenink</dc:creator>
  <cp:lastModifiedBy>Amy</cp:lastModifiedBy>
  <cp:revision>18</cp:revision>
  <dcterms:created xsi:type="dcterms:W3CDTF">2017-10-31T13:11:54Z</dcterms:created>
  <dcterms:modified xsi:type="dcterms:W3CDTF">2017-11-01T09:50:54Z</dcterms:modified>
</cp:coreProperties>
</file>