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03725-BA24-4883-96DA-9F731CCC3B2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04F55D7-C3AA-4987-9D04-E272D69951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8B33557-15C7-4272-8ED1-8EFFCB00571C}"/>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5" name="Tijdelijke aanduiding voor voettekst 4">
            <a:extLst>
              <a:ext uri="{FF2B5EF4-FFF2-40B4-BE49-F238E27FC236}">
                <a16:creationId xmlns:a16="http://schemas.microsoft.com/office/drawing/2014/main" id="{E41DDFDC-4ECE-4239-8627-4610398D0B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1B0445-6E3C-4900-A72C-E95FC7F598ED}"/>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28533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56BBC-550A-4934-A6A5-238B53C7E4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F20692-ED17-4C34-A1DD-2EE90FF38F08}"/>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582118-2356-4639-B151-786BC1D396AF}"/>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5" name="Tijdelijke aanduiding voor voettekst 4">
            <a:extLst>
              <a:ext uri="{FF2B5EF4-FFF2-40B4-BE49-F238E27FC236}">
                <a16:creationId xmlns:a16="http://schemas.microsoft.com/office/drawing/2014/main" id="{DCD50115-BF29-40DE-870E-C8466DA185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30EF79-9931-430B-8434-8E739D097562}"/>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417313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F8C7FF-5750-4126-B332-FB36DD32F3A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C148635-0D21-442A-AA76-42FA0D3FB58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5735D7-AE94-44F3-BA94-E81F7A36A149}"/>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5" name="Tijdelijke aanduiding voor voettekst 4">
            <a:extLst>
              <a:ext uri="{FF2B5EF4-FFF2-40B4-BE49-F238E27FC236}">
                <a16:creationId xmlns:a16="http://schemas.microsoft.com/office/drawing/2014/main" id="{A7A89DE5-848C-49EA-A615-A9DA4260CE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8A3FE4-7FC4-40D7-A51B-B99BD88308C3}"/>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251668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A11F3-9A9A-4521-B3EE-E58BED01E7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E23B714-41CB-40B6-841E-AA157316FA3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332E64-61AE-4315-A5A8-7736F2A975D0}"/>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5" name="Tijdelijke aanduiding voor voettekst 4">
            <a:extLst>
              <a:ext uri="{FF2B5EF4-FFF2-40B4-BE49-F238E27FC236}">
                <a16:creationId xmlns:a16="http://schemas.microsoft.com/office/drawing/2014/main" id="{6388ECAE-BB78-42D2-9E50-462D5C1C1F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3ECE57-4043-4C95-8A3F-A7A69CCAC12E}"/>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90391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64E7B-5EA6-4CE8-B8A0-EEB349A9D54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0F8308-4CFA-49C7-8099-36D4D0315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139555A-3CAC-4143-87A7-0AB47385A3B8}"/>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5" name="Tijdelijke aanduiding voor voettekst 4">
            <a:extLst>
              <a:ext uri="{FF2B5EF4-FFF2-40B4-BE49-F238E27FC236}">
                <a16:creationId xmlns:a16="http://schemas.microsoft.com/office/drawing/2014/main" id="{7F7DFDCC-662B-47DE-9284-11E135FD45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C7026E-C04E-4086-ADE6-D23D49ACBA55}"/>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325216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91C5C-7413-4987-AE6B-5FD25A0D950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352B8F-A3E9-404F-8EA5-9450DB32D0F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D275E44-7C98-4984-A366-4139487D104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A0136E8-6E19-4CF8-8D4C-2B845BD98A39}"/>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6" name="Tijdelijke aanduiding voor voettekst 5">
            <a:extLst>
              <a:ext uri="{FF2B5EF4-FFF2-40B4-BE49-F238E27FC236}">
                <a16:creationId xmlns:a16="http://schemas.microsoft.com/office/drawing/2014/main" id="{78BFCFB2-E89D-406C-8920-6E8C410668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5CB853-F669-41F0-A2F7-EB27EB4A67FB}"/>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25967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B5A51-7D74-4970-A728-1D8F97B03BA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7B161EA-BF49-4F8A-A783-204C3080B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19AB4D9-E809-49AC-807A-D2BE7878316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E2D7D0C-067F-4D42-91E7-551AA7446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EA560EE-9CD7-4F85-B17C-3D8ABF4D93A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3830A1-293B-42FC-BD1C-ED69338182B9}"/>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8" name="Tijdelijke aanduiding voor voettekst 7">
            <a:extLst>
              <a:ext uri="{FF2B5EF4-FFF2-40B4-BE49-F238E27FC236}">
                <a16:creationId xmlns:a16="http://schemas.microsoft.com/office/drawing/2014/main" id="{17848ACD-8415-4654-BB85-A80C38C4C4E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C269334-8D65-45DE-8120-881EFBF62FEC}"/>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377947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0823A-4D1A-4DBA-94FD-C79CBB6EB8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8EDBC15-7798-4192-98E5-E04BBC5644D2}"/>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4" name="Tijdelijke aanduiding voor voettekst 3">
            <a:extLst>
              <a:ext uri="{FF2B5EF4-FFF2-40B4-BE49-F238E27FC236}">
                <a16:creationId xmlns:a16="http://schemas.microsoft.com/office/drawing/2014/main" id="{83D5467C-92DC-42DC-82C1-668127CE520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BB86C4F-217B-43DC-8B3F-507F28D430FC}"/>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91563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01E9A7-0463-4FCF-B189-3E2868C6FB1A}"/>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3" name="Tijdelijke aanduiding voor voettekst 2">
            <a:extLst>
              <a:ext uri="{FF2B5EF4-FFF2-40B4-BE49-F238E27FC236}">
                <a16:creationId xmlns:a16="http://schemas.microsoft.com/office/drawing/2014/main" id="{77A30C73-5997-4888-803A-C99702F0080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20E6834-8809-484A-B7BB-AE167E7F84FA}"/>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419897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32261-BAD8-4E34-822A-BAE7218B41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435EBA2-3F8F-4ABE-8079-2B095BF47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D315859-E23B-422E-A5D0-12420A225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3FA340F-294C-4ACF-A457-F7BE9D611190}"/>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6" name="Tijdelijke aanduiding voor voettekst 5">
            <a:extLst>
              <a:ext uri="{FF2B5EF4-FFF2-40B4-BE49-F238E27FC236}">
                <a16:creationId xmlns:a16="http://schemas.microsoft.com/office/drawing/2014/main" id="{4336345A-6893-4B67-ADBB-7C8451B7DD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D62F2A-3005-41B7-A7EB-7061BDE03610}"/>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97153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401D3-8DD1-4F2A-B8A7-B44597048F8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3FAC26-F398-4011-B6F2-A837854C4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D32804-39FA-461F-93A9-A24482B7D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49730E7-4548-4BEE-8A83-542C2C1BF48E}"/>
              </a:ext>
            </a:extLst>
          </p:cNvPr>
          <p:cNvSpPr>
            <a:spLocks noGrp="1"/>
          </p:cNvSpPr>
          <p:nvPr>
            <p:ph type="dt" sz="half" idx="10"/>
          </p:nvPr>
        </p:nvSpPr>
        <p:spPr/>
        <p:txBody>
          <a:bodyPr/>
          <a:lstStyle/>
          <a:p>
            <a:fld id="{1DA5B000-A859-476A-9333-7601BE41F12F}" type="datetimeFigureOut">
              <a:rPr lang="nl-NL" smtClean="0"/>
              <a:t>1-11-2017</a:t>
            </a:fld>
            <a:endParaRPr lang="nl-NL"/>
          </a:p>
        </p:txBody>
      </p:sp>
      <p:sp>
        <p:nvSpPr>
          <p:cNvPr id="6" name="Tijdelijke aanduiding voor voettekst 5">
            <a:extLst>
              <a:ext uri="{FF2B5EF4-FFF2-40B4-BE49-F238E27FC236}">
                <a16:creationId xmlns:a16="http://schemas.microsoft.com/office/drawing/2014/main" id="{54A015CC-ED6A-4E27-9F2E-AC2D0AA6F3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1C0303-66C3-4618-9B62-210243203168}"/>
              </a:ext>
            </a:extLst>
          </p:cNvPr>
          <p:cNvSpPr>
            <a:spLocks noGrp="1"/>
          </p:cNvSpPr>
          <p:nvPr>
            <p:ph type="sldNum" sz="quarter" idx="12"/>
          </p:nvPr>
        </p:nvSpPr>
        <p:spPr/>
        <p:txBody>
          <a:bodyPr/>
          <a:lstStyle/>
          <a:p>
            <a:fld id="{B985C2AD-76C6-4EFC-83BA-956AB64C7918}" type="slidenum">
              <a:rPr lang="nl-NL" smtClean="0"/>
              <a:t>‹nr.›</a:t>
            </a:fld>
            <a:endParaRPr lang="nl-NL"/>
          </a:p>
        </p:txBody>
      </p:sp>
    </p:spTree>
    <p:extLst>
      <p:ext uri="{BB962C8B-B14F-4D97-AF65-F5344CB8AC3E}">
        <p14:creationId xmlns:p14="http://schemas.microsoft.com/office/powerpoint/2010/main" val="143283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CA5BEA-9B4C-4549-935C-9737110D1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5FA887-A323-4942-8808-0A845C5C16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E28D3B-F9CF-434C-9355-2A5A928F8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B000-A859-476A-9333-7601BE41F12F}" type="datetimeFigureOut">
              <a:rPr lang="nl-NL" smtClean="0"/>
              <a:t>1-11-2017</a:t>
            </a:fld>
            <a:endParaRPr lang="nl-NL"/>
          </a:p>
        </p:txBody>
      </p:sp>
      <p:sp>
        <p:nvSpPr>
          <p:cNvPr id="5" name="Tijdelijke aanduiding voor voettekst 4">
            <a:extLst>
              <a:ext uri="{FF2B5EF4-FFF2-40B4-BE49-F238E27FC236}">
                <a16:creationId xmlns:a16="http://schemas.microsoft.com/office/drawing/2014/main" id="{FE367344-5A55-4E03-A343-868046532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D0B73D9-C879-4996-90EE-321C30E45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5C2AD-76C6-4EFC-83BA-956AB64C7918}" type="slidenum">
              <a:rPr lang="nl-NL" smtClean="0"/>
              <a:t>‹nr.›</a:t>
            </a:fld>
            <a:endParaRPr lang="nl-NL"/>
          </a:p>
        </p:txBody>
      </p:sp>
    </p:spTree>
    <p:extLst>
      <p:ext uri="{BB962C8B-B14F-4D97-AF65-F5344CB8AC3E}">
        <p14:creationId xmlns:p14="http://schemas.microsoft.com/office/powerpoint/2010/main" val="2700591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143C4-DFCE-40E0-B653-4FA0B282C6CE}"/>
              </a:ext>
            </a:extLst>
          </p:cNvPr>
          <p:cNvSpPr>
            <a:spLocks noGrp="1"/>
          </p:cNvSpPr>
          <p:nvPr>
            <p:ph type="ctrTitle"/>
          </p:nvPr>
        </p:nvSpPr>
        <p:spPr>
          <a:xfrm>
            <a:off x="1524000" y="1122363"/>
            <a:ext cx="3034748" cy="905220"/>
          </a:xfrm>
        </p:spPr>
        <p:txBody>
          <a:bodyPr>
            <a:normAutofit fontScale="90000"/>
          </a:bodyPr>
          <a:lstStyle/>
          <a:p>
            <a:r>
              <a:rPr lang="nl-NL" dirty="0"/>
              <a:t>Mini ezel</a:t>
            </a:r>
          </a:p>
        </p:txBody>
      </p:sp>
      <p:sp>
        <p:nvSpPr>
          <p:cNvPr id="3" name="Ondertitel 2">
            <a:extLst>
              <a:ext uri="{FF2B5EF4-FFF2-40B4-BE49-F238E27FC236}">
                <a16:creationId xmlns:a16="http://schemas.microsoft.com/office/drawing/2014/main" id="{C98E195F-A0AE-47A1-B00C-70A277B927A9}"/>
              </a:ext>
            </a:extLst>
          </p:cNvPr>
          <p:cNvSpPr>
            <a:spLocks noGrp="1"/>
          </p:cNvSpPr>
          <p:nvPr>
            <p:ph type="subTitle" idx="1"/>
          </p:nvPr>
        </p:nvSpPr>
        <p:spPr>
          <a:xfrm>
            <a:off x="1524000" y="2133600"/>
            <a:ext cx="3287151" cy="3124200"/>
          </a:xfrm>
        </p:spPr>
        <p:txBody>
          <a:bodyPr/>
          <a:lstStyle/>
          <a:p>
            <a:endParaRPr lang="nl-NL" dirty="0"/>
          </a:p>
        </p:txBody>
      </p:sp>
      <p:pic>
        <p:nvPicPr>
          <p:cNvPr id="4" name="Afbeelding 3">
            <a:extLst>
              <a:ext uri="{FF2B5EF4-FFF2-40B4-BE49-F238E27FC236}">
                <a16:creationId xmlns:a16="http://schemas.microsoft.com/office/drawing/2014/main" id="{695E843B-FDC1-454D-A38A-20E172F20D82}"/>
              </a:ext>
            </a:extLst>
          </p:cNvPr>
          <p:cNvPicPr>
            <a:picLocks noChangeAspect="1"/>
          </p:cNvPicPr>
          <p:nvPr/>
        </p:nvPicPr>
        <p:blipFill>
          <a:blip r:embed="rId2"/>
          <a:stretch>
            <a:fillRect/>
          </a:stretch>
        </p:blipFill>
        <p:spPr>
          <a:xfrm>
            <a:off x="1628482" y="2221962"/>
            <a:ext cx="3076056" cy="2947475"/>
          </a:xfrm>
          <a:prstGeom prst="rect">
            <a:avLst/>
          </a:prstGeom>
        </p:spPr>
      </p:pic>
      <p:sp>
        <p:nvSpPr>
          <p:cNvPr id="5" name="Tekstvak 4">
            <a:extLst>
              <a:ext uri="{FF2B5EF4-FFF2-40B4-BE49-F238E27FC236}">
                <a16:creationId xmlns:a16="http://schemas.microsoft.com/office/drawing/2014/main" id="{77277069-61E0-4454-9909-3AE715C3F4DE}"/>
              </a:ext>
            </a:extLst>
          </p:cNvPr>
          <p:cNvSpPr txBox="1"/>
          <p:nvPr/>
        </p:nvSpPr>
        <p:spPr>
          <a:xfrm>
            <a:off x="4809020" y="2162907"/>
            <a:ext cx="6260123" cy="1477328"/>
          </a:xfrm>
          <a:prstGeom prst="rect">
            <a:avLst/>
          </a:prstGeom>
          <a:noFill/>
        </p:spPr>
        <p:txBody>
          <a:bodyPr wrap="square" rtlCol="0">
            <a:spAutoFit/>
          </a:bodyPr>
          <a:lstStyle/>
          <a:p>
            <a:pPr marL="285750" indent="-285750">
              <a:buFont typeface="Arial" panose="020B0604020202020204" pitchFamily="34" charset="0"/>
              <a:buChar char="•"/>
            </a:pPr>
            <a:r>
              <a:rPr lang="nl-NL" dirty="0"/>
              <a:t>Sardinië, of </a:t>
            </a:r>
            <a:r>
              <a:rPr lang="nl-NL" dirty="0" err="1"/>
              <a:t>sicillie</a:t>
            </a:r>
            <a:r>
              <a:rPr lang="nl-NL" dirty="0"/>
              <a:t> </a:t>
            </a:r>
          </a:p>
          <a:p>
            <a:pPr marL="285750" indent="-285750">
              <a:buFont typeface="Arial" panose="020B0604020202020204" pitchFamily="34" charset="0"/>
              <a:buChar char="•"/>
            </a:pPr>
            <a:r>
              <a:rPr lang="nl-NL" dirty="0"/>
              <a:t>Kleur, wit grijs rood bruin zwart en bond</a:t>
            </a:r>
          </a:p>
          <a:p>
            <a:pPr marL="285750" indent="-285750">
              <a:buFont typeface="Arial" panose="020B0604020202020204" pitchFamily="34" charset="0"/>
              <a:buChar char="•"/>
            </a:pPr>
            <a:r>
              <a:rPr lang="nl-NL" dirty="0"/>
              <a:t>Kunnen max. 1.50 cm worden</a:t>
            </a:r>
          </a:p>
          <a:p>
            <a:pPr marL="285750" indent="-285750">
              <a:buFont typeface="Arial" panose="020B0604020202020204" pitchFamily="34" charset="0"/>
              <a:buChar char="•"/>
            </a:pPr>
            <a:r>
              <a:rPr lang="nl-NL" dirty="0"/>
              <a:t>Vanaf 1929 zijn de eerste vanuit new </a:t>
            </a:r>
            <a:r>
              <a:rPr lang="nl-NL" dirty="0" err="1"/>
              <a:t>jersy</a:t>
            </a:r>
            <a:r>
              <a:rPr lang="nl-NL" dirty="0"/>
              <a:t> </a:t>
            </a:r>
            <a:r>
              <a:rPr lang="nl-NL" dirty="0" err="1"/>
              <a:t>geinporteerd</a:t>
            </a:r>
            <a:endParaRPr lang="nl-NL" dirty="0"/>
          </a:p>
          <a:p>
            <a:pPr marL="285750" indent="-285750">
              <a:buFont typeface="Arial" panose="020B0604020202020204" pitchFamily="34" charset="0"/>
              <a:buChar char="•"/>
            </a:pPr>
            <a:r>
              <a:rPr lang="nl-NL" dirty="0"/>
              <a:t>Mennen, berijden, of wandelen met ezel</a:t>
            </a:r>
          </a:p>
        </p:txBody>
      </p:sp>
    </p:spTree>
    <p:extLst>
      <p:ext uri="{BB962C8B-B14F-4D97-AF65-F5344CB8AC3E}">
        <p14:creationId xmlns:p14="http://schemas.microsoft.com/office/powerpoint/2010/main" val="66347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50224-3087-410E-8935-F8CD4BF97654}"/>
              </a:ext>
            </a:extLst>
          </p:cNvPr>
          <p:cNvSpPr>
            <a:spLocks noGrp="1"/>
          </p:cNvSpPr>
          <p:nvPr>
            <p:ph type="title"/>
          </p:nvPr>
        </p:nvSpPr>
        <p:spPr>
          <a:xfrm>
            <a:off x="838200" y="365125"/>
            <a:ext cx="4780722" cy="973345"/>
          </a:xfrm>
        </p:spPr>
        <p:txBody>
          <a:bodyPr/>
          <a:lstStyle/>
          <a:p>
            <a:r>
              <a:rPr lang="nl-NL" dirty="0"/>
              <a:t>Grand </a:t>
            </a:r>
            <a:r>
              <a:rPr lang="nl-NL" dirty="0" err="1"/>
              <a:t>Noir</a:t>
            </a:r>
            <a:r>
              <a:rPr lang="nl-NL" dirty="0"/>
              <a:t> du Berry</a:t>
            </a:r>
          </a:p>
        </p:txBody>
      </p:sp>
      <p:pic>
        <p:nvPicPr>
          <p:cNvPr id="5" name="Tijdelijke aanduiding voor inhoud 4">
            <a:extLst>
              <a:ext uri="{FF2B5EF4-FFF2-40B4-BE49-F238E27FC236}">
                <a16:creationId xmlns:a16="http://schemas.microsoft.com/office/drawing/2014/main" id="{CFBEB547-EDF0-4120-B6E8-20A7A451F400}"/>
              </a:ext>
            </a:extLst>
          </p:cNvPr>
          <p:cNvPicPr>
            <a:picLocks noGrp="1" noChangeAspect="1"/>
          </p:cNvPicPr>
          <p:nvPr>
            <p:ph sz="half" idx="1"/>
          </p:nvPr>
        </p:nvPicPr>
        <p:blipFill>
          <a:blip r:embed="rId2"/>
          <a:stretch>
            <a:fillRect/>
          </a:stretch>
        </p:blipFill>
        <p:spPr>
          <a:xfrm>
            <a:off x="973308" y="1825625"/>
            <a:ext cx="3598692" cy="3082879"/>
          </a:xfrm>
          <a:prstGeom prst="rect">
            <a:avLst/>
          </a:prstGeom>
        </p:spPr>
      </p:pic>
      <p:sp>
        <p:nvSpPr>
          <p:cNvPr id="4" name="Tijdelijke aanduiding voor inhoud 3">
            <a:extLst>
              <a:ext uri="{FF2B5EF4-FFF2-40B4-BE49-F238E27FC236}">
                <a16:creationId xmlns:a16="http://schemas.microsoft.com/office/drawing/2014/main" id="{0DB6ED64-B90E-4456-BC93-788619E15B8E}"/>
              </a:ext>
            </a:extLst>
          </p:cNvPr>
          <p:cNvSpPr>
            <a:spLocks noGrp="1"/>
          </p:cNvSpPr>
          <p:nvPr>
            <p:ph sz="half" idx="2"/>
          </p:nvPr>
        </p:nvSpPr>
        <p:spPr/>
        <p:txBody>
          <a:bodyPr>
            <a:normAutofit/>
          </a:bodyPr>
          <a:lstStyle/>
          <a:p>
            <a:r>
              <a:rPr lang="nl-NL" sz="1800" dirty="0"/>
              <a:t>Ze komen uit </a:t>
            </a:r>
            <a:r>
              <a:rPr lang="nl-NL" sz="1800" dirty="0" err="1"/>
              <a:t>Berrichon</a:t>
            </a:r>
            <a:r>
              <a:rPr lang="nl-NL" sz="1800" dirty="0"/>
              <a:t>, Frankrijk</a:t>
            </a:r>
          </a:p>
          <a:p>
            <a:r>
              <a:rPr lang="nl-NL" sz="1800" dirty="0"/>
              <a:t>De vacht is op de rug en de flanken van één kleur, van roodbruin tot donker roodbruin. De buik, de lies, de dijen, de punt van de neus en het gebied rond de ogen zijn grijs-wit</a:t>
            </a:r>
          </a:p>
          <a:p>
            <a:r>
              <a:rPr lang="nl-NL" sz="1800" dirty="0"/>
              <a:t>Ze hebben een schofthoogte van 1.30 cm</a:t>
            </a:r>
          </a:p>
          <a:p>
            <a:r>
              <a:rPr lang="nl-NL" sz="1800" dirty="0"/>
              <a:t>Ze bestaan vanaf 1994</a:t>
            </a:r>
          </a:p>
          <a:p>
            <a:r>
              <a:rPr lang="nl-NL" sz="1800" dirty="0"/>
              <a:t>Ze werden gebruikt voor werk op akker, wijngaarden</a:t>
            </a:r>
          </a:p>
        </p:txBody>
      </p:sp>
    </p:spTree>
    <p:extLst>
      <p:ext uri="{BB962C8B-B14F-4D97-AF65-F5344CB8AC3E}">
        <p14:creationId xmlns:p14="http://schemas.microsoft.com/office/powerpoint/2010/main" val="264361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BF065-ED58-46F6-98FB-90934FC5E088}"/>
              </a:ext>
            </a:extLst>
          </p:cNvPr>
          <p:cNvSpPr>
            <a:spLocks noGrp="1"/>
          </p:cNvSpPr>
          <p:nvPr>
            <p:ph type="title"/>
          </p:nvPr>
        </p:nvSpPr>
        <p:spPr>
          <a:xfrm>
            <a:off x="838200" y="365126"/>
            <a:ext cx="3325837" cy="886900"/>
          </a:xfrm>
        </p:spPr>
        <p:txBody>
          <a:bodyPr>
            <a:normAutofit fontScale="90000"/>
          </a:bodyPr>
          <a:lstStyle/>
          <a:p>
            <a:r>
              <a:rPr lang="nl-NL" dirty="0"/>
              <a:t>Pyreneese ezel</a:t>
            </a:r>
          </a:p>
        </p:txBody>
      </p:sp>
      <p:pic>
        <p:nvPicPr>
          <p:cNvPr id="5" name="Tijdelijke aanduiding voor inhoud 4">
            <a:extLst>
              <a:ext uri="{FF2B5EF4-FFF2-40B4-BE49-F238E27FC236}">
                <a16:creationId xmlns:a16="http://schemas.microsoft.com/office/drawing/2014/main" id="{5927649E-42F2-4193-B825-6E69C54F91DD}"/>
              </a:ext>
            </a:extLst>
          </p:cNvPr>
          <p:cNvPicPr>
            <a:picLocks noGrp="1" noChangeAspect="1"/>
          </p:cNvPicPr>
          <p:nvPr>
            <p:ph sz="half" idx="1"/>
          </p:nvPr>
        </p:nvPicPr>
        <p:blipFill>
          <a:blip r:embed="rId2"/>
          <a:stretch>
            <a:fillRect/>
          </a:stretch>
        </p:blipFill>
        <p:spPr>
          <a:xfrm>
            <a:off x="810065" y="1825625"/>
            <a:ext cx="5181600" cy="3471672"/>
          </a:xfrm>
          <a:prstGeom prst="rect">
            <a:avLst/>
          </a:prstGeom>
        </p:spPr>
      </p:pic>
      <p:sp>
        <p:nvSpPr>
          <p:cNvPr id="4" name="Tijdelijke aanduiding voor inhoud 3">
            <a:extLst>
              <a:ext uri="{FF2B5EF4-FFF2-40B4-BE49-F238E27FC236}">
                <a16:creationId xmlns:a16="http://schemas.microsoft.com/office/drawing/2014/main" id="{90B4E8FD-533A-4B48-BC55-EC1EC81D2C25}"/>
              </a:ext>
            </a:extLst>
          </p:cNvPr>
          <p:cNvSpPr>
            <a:spLocks noGrp="1"/>
          </p:cNvSpPr>
          <p:nvPr>
            <p:ph sz="half" idx="2"/>
          </p:nvPr>
        </p:nvSpPr>
        <p:spPr/>
        <p:txBody>
          <a:bodyPr/>
          <a:lstStyle/>
          <a:p>
            <a:r>
              <a:rPr lang="nl-NL" sz="1800" dirty="0"/>
              <a:t>Spaanse regio </a:t>
            </a:r>
            <a:r>
              <a:rPr lang="nl-NL" sz="1800" dirty="0" err="1"/>
              <a:t>Catalunia</a:t>
            </a:r>
            <a:r>
              <a:rPr lang="nl-NL" sz="1800" dirty="0"/>
              <a:t> </a:t>
            </a:r>
          </a:p>
          <a:p>
            <a:r>
              <a:rPr lang="nl-NL" sz="1800" dirty="0"/>
              <a:t>ezels hebben een donkerbruine vacht, een rand om de ogen, de neus en de onderbuik zijn wit</a:t>
            </a:r>
          </a:p>
          <a:p>
            <a:r>
              <a:rPr lang="nl-NL" sz="1800" dirty="0"/>
              <a:t>1.20 tot 1.35 cm groot</a:t>
            </a:r>
          </a:p>
          <a:p>
            <a:r>
              <a:rPr lang="nl-NL" sz="1800" dirty="0"/>
              <a:t>Ze bestaan al vanaf 1857</a:t>
            </a:r>
          </a:p>
          <a:p>
            <a:r>
              <a:rPr lang="nl-NL" sz="1800" dirty="0"/>
              <a:t>Ze werden gebruikt om ijs van de bergen te halen, want het zijn hele sterke ezels.</a:t>
            </a:r>
          </a:p>
        </p:txBody>
      </p:sp>
    </p:spTree>
    <p:extLst>
      <p:ext uri="{BB962C8B-B14F-4D97-AF65-F5344CB8AC3E}">
        <p14:creationId xmlns:p14="http://schemas.microsoft.com/office/powerpoint/2010/main" val="284932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C9DFE-5FAF-43FE-A5FA-DA4B662CD9EA}"/>
              </a:ext>
            </a:extLst>
          </p:cNvPr>
          <p:cNvSpPr>
            <a:spLocks noGrp="1"/>
          </p:cNvSpPr>
          <p:nvPr>
            <p:ph type="title"/>
          </p:nvPr>
        </p:nvSpPr>
        <p:spPr>
          <a:xfrm>
            <a:off x="838200" y="365126"/>
            <a:ext cx="1792458" cy="943170"/>
          </a:xfrm>
        </p:spPr>
        <p:txBody>
          <a:bodyPr/>
          <a:lstStyle/>
          <a:p>
            <a:r>
              <a:rPr lang="nl-NL" dirty="0" err="1"/>
              <a:t>poitou</a:t>
            </a:r>
            <a:endParaRPr lang="nl-NL" dirty="0"/>
          </a:p>
        </p:txBody>
      </p:sp>
      <p:pic>
        <p:nvPicPr>
          <p:cNvPr id="5" name="Tijdelijke aanduiding voor inhoud 4">
            <a:extLst>
              <a:ext uri="{FF2B5EF4-FFF2-40B4-BE49-F238E27FC236}">
                <a16:creationId xmlns:a16="http://schemas.microsoft.com/office/drawing/2014/main" id="{A38C5E43-2FFF-457C-84B5-9A59C3D3BF5A}"/>
              </a:ext>
            </a:extLst>
          </p:cNvPr>
          <p:cNvPicPr>
            <a:picLocks noGrp="1" noChangeAspect="1"/>
          </p:cNvPicPr>
          <p:nvPr>
            <p:ph sz="half" idx="1"/>
          </p:nvPr>
        </p:nvPicPr>
        <p:blipFill rotWithShape="1">
          <a:blip r:embed="rId2"/>
          <a:srcRect r="46131"/>
          <a:stretch/>
        </p:blipFill>
        <p:spPr>
          <a:xfrm>
            <a:off x="838200" y="1679603"/>
            <a:ext cx="3733800" cy="2899361"/>
          </a:xfrm>
          <a:prstGeom prst="rect">
            <a:avLst/>
          </a:prstGeom>
        </p:spPr>
      </p:pic>
      <p:sp>
        <p:nvSpPr>
          <p:cNvPr id="4" name="Tijdelijke aanduiding voor inhoud 3">
            <a:extLst>
              <a:ext uri="{FF2B5EF4-FFF2-40B4-BE49-F238E27FC236}">
                <a16:creationId xmlns:a16="http://schemas.microsoft.com/office/drawing/2014/main" id="{E7867A5B-2052-4AA3-BF46-4497383402AF}"/>
              </a:ext>
            </a:extLst>
          </p:cNvPr>
          <p:cNvSpPr>
            <a:spLocks noGrp="1"/>
          </p:cNvSpPr>
          <p:nvPr>
            <p:ph sz="half" idx="2"/>
          </p:nvPr>
        </p:nvSpPr>
        <p:spPr/>
        <p:txBody>
          <a:bodyPr>
            <a:normAutofit/>
          </a:bodyPr>
          <a:lstStyle/>
          <a:p>
            <a:r>
              <a:rPr lang="nl-NL" sz="1800" dirty="0"/>
              <a:t>Ze komen uit de regio </a:t>
            </a:r>
            <a:r>
              <a:rPr lang="nl-NL" sz="1800" dirty="0" err="1"/>
              <a:t>poitou</a:t>
            </a:r>
            <a:r>
              <a:rPr lang="nl-NL" sz="1800" dirty="0"/>
              <a:t> in </a:t>
            </a:r>
            <a:r>
              <a:rPr lang="nl-NL" sz="1800" dirty="0" err="1"/>
              <a:t>frankrijk</a:t>
            </a:r>
            <a:endParaRPr lang="nl-NL" sz="1800" dirty="0"/>
          </a:p>
          <a:p>
            <a:r>
              <a:rPr lang="nl-NL" sz="1800" dirty="0"/>
              <a:t>Ze hebben een bruine of zwarte vacht</a:t>
            </a:r>
          </a:p>
          <a:p>
            <a:r>
              <a:rPr lang="nl-NL" sz="1800" dirty="0"/>
              <a:t>1.30 cm</a:t>
            </a:r>
          </a:p>
          <a:p>
            <a:r>
              <a:rPr lang="nl-NL" sz="1800" dirty="0"/>
              <a:t>Ze bestaan vanaf 1884</a:t>
            </a:r>
          </a:p>
          <a:p>
            <a:r>
              <a:rPr lang="nl-NL" sz="1800" dirty="0"/>
              <a:t>Ze werden gebruikt voor het fokken van muildieren</a:t>
            </a:r>
          </a:p>
        </p:txBody>
      </p:sp>
    </p:spTree>
    <p:extLst>
      <p:ext uri="{BB962C8B-B14F-4D97-AF65-F5344CB8AC3E}">
        <p14:creationId xmlns:p14="http://schemas.microsoft.com/office/powerpoint/2010/main" val="22590907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191</Words>
  <Application>Microsoft Office PowerPoint</Application>
  <PresentationFormat>Breedbeeld</PresentationFormat>
  <Paragraphs>24</Paragraphs>
  <Slides>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Arial</vt:lpstr>
      <vt:lpstr>Calibri</vt:lpstr>
      <vt:lpstr>Calibri Light</vt:lpstr>
      <vt:lpstr>Kantoorthema</vt:lpstr>
      <vt:lpstr>Mini ezel</vt:lpstr>
      <vt:lpstr>Grand Noir du Berry</vt:lpstr>
      <vt:lpstr>Pyreneese ezel</vt:lpstr>
      <vt:lpstr>poitou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ezel</dc:title>
  <dc:creator>kim .</dc:creator>
  <cp:lastModifiedBy>Amy</cp:lastModifiedBy>
  <cp:revision>8</cp:revision>
  <dcterms:created xsi:type="dcterms:W3CDTF">2017-10-31T12:56:55Z</dcterms:created>
  <dcterms:modified xsi:type="dcterms:W3CDTF">2017-11-01T09:48:57Z</dcterms:modified>
</cp:coreProperties>
</file>