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2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00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221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58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32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98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93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63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63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24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50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2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33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14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89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entimeter.com/s/520837b5ec356dd635cbb0a0f0582b8c/9bb8a93f780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Mondverzorging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Gebitsprothese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Poetsen met zeep</a:t>
            </a:r>
          </a:p>
          <a:p>
            <a:r>
              <a:rPr lang="nl-NL" dirty="0" smtClean="0"/>
              <a:t>Tijdens poetsen laag in de wasbak houden</a:t>
            </a:r>
          </a:p>
          <a:p>
            <a:r>
              <a:rPr lang="nl-NL" dirty="0" smtClean="0"/>
              <a:t>Handschoenen gebruik</a:t>
            </a:r>
          </a:p>
          <a:p>
            <a:r>
              <a:rPr lang="nl-NL" dirty="0" smtClean="0"/>
              <a:t>mond </a:t>
            </a:r>
            <a:r>
              <a:rPr lang="nl-NL" dirty="0" smtClean="0"/>
              <a:t>laten spoelen voor terug plaatsing</a:t>
            </a:r>
          </a:p>
          <a:p>
            <a:r>
              <a:rPr lang="nl-NL" dirty="0" smtClean="0"/>
              <a:t>Controleer of gebit nog past.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Mentimeter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pru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496913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ontsteking van mondslijmvlies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tomatit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3874425" cy="2486571"/>
          </a:xfrm>
          <a:prstGeom prst="rect">
            <a:avLst/>
          </a:prstGeom>
        </p:spPr>
      </p:pic>
      <p:pic>
        <p:nvPicPr>
          <p:cNvPr id="5" name="Afbeelding 4" descr="stomatit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81860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Goed tanden poetsen:</a:t>
            </a:r>
          </a:p>
          <a:p>
            <a:r>
              <a:rPr lang="nl-NL" dirty="0" smtClean="0"/>
              <a:t>Na elke maaltijd</a:t>
            </a:r>
          </a:p>
          <a:p>
            <a:r>
              <a:rPr lang="nl-NL" dirty="0" smtClean="0"/>
              <a:t>Voor het slapen gaan</a:t>
            </a:r>
          </a:p>
          <a:p>
            <a:endParaRPr lang="nl-NL" dirty="0" smtClean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Gewoon eten/drinken</a:t>
            </a:r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Gebitsreiniging</a:t>
            </a:r>
            <a:endParaRPr lang="nl-NL" dirty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Lippen insmeren met vaseline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Gewoon eten/ drinken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Spoelen met medicinaal spoelmiddel </a:t>
            </a:r>
          </a:p>
          <a:p>
            <a:pPr>
              <a:buNone/>
            </a:pPr>
            <a:r>
              <a:rPr lang="nl-NL" dirty="0" smtClean="0"/>
              <a:t>	- NaCl 0,9% (fysiologische zoutoplossing)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- chloorhexidine</a:t>
            </a:r>
          </a:p>
          <a:p>
            <a:pPr>
              <a:buNone/>
            </a:pPr>
            <a:r>
              <a:rPr lang="nl-NL" dirty="0" smtClean="0"/>
              <a:t>	- spoelmiddel met schimmelwerend middel</a:t>
            </a:r>
          </a:p>
          <a:p>
            <a:pPr>
              <a:buNone/>
            </a:pPr>
            <a:r>
              <a:rPr lang="nl-NL" dirty="0" smtClean="0"/>
              <a:t> (deze worden door arts voor geschreven)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Eigen vochtbalans bespreken</a:t>
            </a:r>
          </a:p>
          <a:p>
            <a:r>
              <a:rPr lang="nl-NL" dirty="0" smtClean="0"/>
              <a:t>Casus </a:t>
            </a:r>
            <a:r>
              <a:rPr lang="nl-NL" dirty="0" err="1" smtClean="0"/>
              <a:t>Mw</a:t>
            </a:r>
            <a:r>
              <a:rPr lang="nl-NL" dirty="0" smtClean="0"/>
              <a:t> Lindeman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43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33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71</Words>
  <Application>Microsoft Office PowerPoint</Application>
  <PresentationFormat>Diavoorstelling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Wingdings 3</vt:lpstr>
      <vt:lpstr>Ion-directiekamer</vt:lpstr>
      <vt:lpstr>Mondverzorging</vt:lpstr>
      <vt:lpstr>Gebitsprothese </vt:lpstr>
      <vt:lpstr>Observaties </vt:lpstr>
      <vt:lpstr>Stomatitis </vt:lpstr>
      <vt:lpstr>Voorkomen stomatitis </vt:lpstr>
      <vt:lpstr>Behandeling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Voeding</dc:title>
  <dc:creator>Esther</dc:creator>
  <cp:lastModifiedBy>Rina Niemeijer</cp:lastModifiedBy>
  <cp:revision>10</cp:revision>
  <dcterms:created xsi:type="dcterms:W3CDTF">2013-10-14T06:17:15Z</dcterms:created>
  <dcterms:modified xsi:type="dcterms:W3CDTF">2017-11-02T09:49:57Z</dcterms:modified>
</cp:coreProperties>
</file>