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58" r:id="rId5"/>
    <p:sldMasterId id="2147483667" r:id="rId6"/>
    <p:sldMasterId id="2147483674" r:id="rId7"/>
    <p:sldMasterId id="2147483682" r:id="rId8"/>
  </p:sldMasterIdLst>
  <p:notesMasterIdLst>
    <p:notesMasterId r:id="rId61"/>
  </p:notesMasterIdLst>
  <p:handoutMasterIdLst>
    <p:handoutMasterId r:id="rId62"/>
  </p:handoutMasterIdLst>
  <p:sldIdLst>
    <p:sldId id="359" r:id="rId9"/>
    <p:sldId id="383" r:id="rId10"/>
    <p:sldId id="375" r:id="rId11"/>
    <p:sldId id="403" r:id="rId12"/>
    <p:sldId id="438" r:id="rId13"/>
    <p:sldId id="376" r:id="rId14"/>
    <p:sldId id="384" r:id="rId15"/>
    <p:sldId id="377" r:id="rId16"/>
    <p:sldId id="367" r:id="rId17"/>
    <p:sldId id="385" r:id="rId18"/>
    <p:sldId id="386" r:id="rId19"/>
    <p:sldId id="374" r:id="rId20"/>
    <p:sldId id="380" r:id="rId21"/>
    <p:sldId id="381" r:id="rId22"/>
    <p:sldId id="441" r:id="rId23"/>
    <p:sldId id="379" r:id="rId24"/>
    <p:sldId id="382" r:id="rId25"/>
    <p:sldId id="364" r:id="rId26"/>
    <p:sldId id="473" r:id="rId27"/>
    <p:sldId id="406" r:id="rId28"/>
    <p:sldId id="407" r:id="rId29"/>
    <p:sldId id="408" r:id="rId30"/>
    <p:sldId id="387" r:id="rId31"/>
    <p:sldId id="474" r:id="rId32"/>
    <p:sldId id="444" r:id="rId33"/>
    <p:sldId id="440" r:id="rId34"/>
    <p:sldId id="446" r:id="rId35"/>
    <p:sldId id="447" r:id="rId36"/>
    <p:sldId id="448" r:id="rId37"/>
    <p:sldId id="449" r:id="rId38"/>
    <p:sldId id="450" r:id="rId39"/>
    <p:sldId id="451" r:id="rId40"/>
    <p:sldId id="452" r:id="rId41"/>
    <p:sldId id="453" r:id="rId42"/>
    <p:sldId id="454" r:id="rId43"/>
    <p:sldId id="455" r:id="rId44"/>
    <p:sldId id="467" r:id="rId45"/>
    <p:sldId id="468" r:id="rId46"/>
    <p:sldId id="469" r:id="rId47"/>
    <p:sldId id="456" r:id="rId48"/>
    <p:sldId id="457" r:id="rId49"/>
    <p:sldId id="458" r:id="rId50"/>
    <p:sldId id="459" r:id="rId51"/>
    <p:sldId id="460" r:id="rId52"/>
    <p:sldId id="434" r:id="rId53"/>
    <p:sldId id="471" r:id="rId54"/>
    <p:sldId id="465" r:id="rId55"/>
    <p:sldId id="470" r:id="rId56"/>
    <p:sldId id="472" r:id="rId57"/>
    <p:sldId id="400" r:id="rId58"/>
    <p:sldId id="401" r:id="rId59"/>
    <p:sldId id="373"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gemene presentatie" id="{0492DA8B-BBE0-6948-9622-DF8E567A5A9F}">
          <p14:sldIdLst>
            <p14:sldId id="359"/>
            <p14:sldId id="383"/>
            <p14:sldId id="375"/>
            <p14:sldId id="403"/>
            <p14:sldId id="438"/>
            <p14:sldId id="376"/>
            <p14:sldId id="384"/>
            <p14:sldId id="377"/>
            <p14:sldId id="367"/>
            <p14:sldId id="385"/>
            <p14:sldId id="386"/>
            <p14:sldId id="374"/>
            <p14:sldId id="380"/>
            <p14:sldId id="381"/>
            <p14:sldId id="441"/>
            <p14:sldId id="379"/>
            <p14:sldId id="382"/>
            <p14:sldId id="364"/>
            <p14:sldId id="473"/>
            <p14:sldId id="406"/>
            <p14:sldId id="407"/>
            <p14:sldId id="408"/>
          </p14:sldIdLst>
        </p14:section>
        <p14:section name="Aan de slag!" id="{F964EFA5-9B18-0F47-85B6-AA96C6AA59E6}">
          <p14:sldIdLst>
            <p14:sldId id="387"/>
            <p14:sldId id="474"/>
            <p14:sldId id="444"/>
            <p14:sldId id="440"/>
            <p14:sldId id="446"/>
            <p14:sldId id="447"/>
            <p14:sldId id="448"/>
            <p14:sldId id="449"/>
            <p14:sldId id="450"/>
            <p14:sldId id="451"/>
            <p14:sldId id="452"/>
            <p14:sldId id="453"/>
            <p14:sldId id="454"/>
            <p14:sldId id="455"/>
            <p14:sldId id="467"/>
            <p14:sldId id="468"/>
            <p14:sldId id="469"/>
            <p14:sldId id="456"/>
            <p14:sldId id="457"/>
            <p14:sldId id="458"/>
            <p14:sldId id="459"/>
            <p14:sldId id="460"/>
            <p14:sldId id="434"/>
            <p14:sldId id="471"/>
            <p14:sldId id="465"/>
            <p14:sldId id="470"/>
            <p14:sldId id="472"/>
          </p14:sldIdLst>
        </p14:section>
        <p14:section name="Evaluatie en Afsluiting" id="{57D38508-D5E8-40D5-9629-53C9B7F0672F}">
          <p14:sldIdLst>
            <p14:sldId id="400"/>
            <p14:sldId id="401"/>
            <p14:sldId id="3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rahamse" initials="J.W." lastIdx="16" clrIdx="0">
    <p:extLst/>
  </p:cmAuthor>
  <p:cmAuthor id="2" name="Abrahamse" initials="J.W. [2]" lastIdx="1" clrIdx="1">
    <p:extLst/>
  </p:cmAuthor>
  <p:cmAuthor id="3" name="Abrahamse" initials="J.W. [3]" lastIdx="1" clrIdx="2">
    <p:extLst/>
  </p:cmAuthor>
  <p:cmAuthor id="4" name="Abrahamse" initials="J.W. [4]" lastIdx="1" clrIdx="3">
    <p:extLst/>
  </p:cmAuthor>
  <p:cmAuthor id="5" name="Abrahamse" initials="J.W. [5]" lastIdx="1" clrIdx="4">
    <p:extLst/>
  </p:cmAuthor>
  <p:cmAuthor id="6" name="Abrahamse" initials="J.W. [6]" lastIdx="1" clrIdx="5">
    <p:extLst/>
  </p:cmAuthor>
  <p:cmAuthor id="7" name="Abrahamse" initials="J.W. [7]" lastIdx="1" clrIdx="6">
    <p:extLst/>
  </p:cmAuthor>
  <p:cmAuthor id="8" name="Abrahamse" initials="J.W. [8]" lastIdx="1" clrIdx="7">
    <p:extLst/>
  </p:cmAuthor>
  <p:cmAuthor id="9" name="Abrahamse" initials="J.W. [9]" lastIdx="1" clrIdx="8">
    <p:extLst/>
  </p:cmAuthor>
  <p:cmAuthor id="10" name="Abrahamse" initials="J.W. [10]" lastIdx="1" clrIdx="9">
    <p:extLst/>
  </p:cmAuthor>
  <p:cmAuthor id="11" name="Abrahamse" initials="J.W. [11]" lastIdx="1" clrIdx="10">
    <p:extLst/>
  </p:cmAuthor>
  <p:cmAuthor id="12" name="Abrahamse" initials="J.W. [12]" lastIdx="1" clrIdx="11">
    <p:extLst/>
  </p:cmAuthor>
  <p:cmAuthor id="13" name="Abrahamse" initials="J.W. [13]" lastIdx="1" clrIdx="12">
    <p:extLst/>
  </p:cmAuthor>
  <p:cmAuthor id="14" name="Abrahamse" initials="J.W. [14]" lastIdx="1" clrIdx="13">
    <p:extLst/>
  </p:cmAuthor>
  <p:cmAuthor id="15" name="Abrahamse" initials="J.W. [15]" lastIdx="1" clrIdx="14">
    <p:extLst/>
  </p:cmAuthor>
  <p:cmAuthor id="16" name="Abrahamse" initials="J.W. [16]" lastIdx="1" clrIdx="15">
    <p:extLst/>
  </p:cmAuthor>
  <p:cmAuthor id="17" name="Abrahamse" initials="J.W. [17]" lastIdx="1" clrIdx="16">
    <p:extLst/>
  </p:cmAuthor>
  <p:cmAuthor id="18" name="Abrahamse" initials="J.W. [18]" lastIdx="1" clrIdx="17">
    <p:extLst/>
  </p:cmAuthor>
  <p:cmAuthor id="19" name="Anne-Wil Abrahamse" initials="AA" lastIdx="31" clrIdx="18">
    <p:extLst/>
  </p:cmAuthor>
  <p:cmAuthor id="20" name="Janneke van Doren" initials="JvD" lastIdx="1" clrIdx="19">
    <p:extLst/>
  </p:cmAuthor>
  <p:cmAuthor id="21" name="Janneke van Doren" initials="JvD [2]" lastIdx="1" clrIdx="20">
    <p:extLst/>
  </p:cmAuthor>
  <p:cmAuthor id="22" name="Janneke van Doren" initials="JvD [3]" lastIdx="1" clrIdx="21">
    <p:extLst/>
  </p:cmAuthor>
  <p:cmAuthor id="23" name="Janneke van Doren" initials="JvD [4]" lastIdx="1" clrIdx="22">
    <p:extLst/>
  </p:cmAuthor>
  <p:cmAuthor id="24" name="Janneke van Doren" initials="JvD [5]" lastIdx="1" clrIdx="23">
    <p:extLst/>
  </p:cmAuthor>
  <p:cmAuthor id="25" name="Janneke van Doren" initials="JvD [6]" lastIdx="1" clrIdx="24">
    <p:extLst/>
  </p:cmAuthor>
  <p:cmAuthor id="26" name="Janneke van Doren" initials="JvD [7]" lastIdx="1" clrIdx="2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3"/>
    <a:srgbClr val="F71732"/>
    <a:srgbClr val="008232"/>
    <a:srgbClr val="008D36"/>
    <a:srgbClr val="A15F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p:restoredTop sz="94609"/>
  </p:normalViewPr>
  <p:slideViewPr>
    <p:cSldViewPr snapToGrid="0">
      <p:cViewPr varScale="1">
        <p:scale>
          <a:sx n="109" d="100"/>
          <a:sy n="109" d="100"/>
        </p:scale>
        <p:origin x="192" y="4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6" dt="2017-10-04T15:43:06.703" idx="1">
    <p:pos x="10" y="10"/>
    <p:text>Vraag: leggen we de doelen nu te veel vast?</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87170-4161-460C-8237-15C0D4A1B159}" type="doc">
      <dgm:prSet loTypeId="urn:microsoft.com/office/officeart/2005/8/layout/cycle1" loCatId="cycle" qsTypeId="urn:microsoft.com/office/officeart/2005/8/quickstyle/simple2" qsCatId="simple" csTypeId="urn:microsoft.com/office/officeart/2005/8/colors/accent4_1" csCatId="accent4" phldr="1"/>
      <dgm:spPr/>
      <dgm:t>
        <a:bodyPr/>
        <a:lstStyle/>
        <a:p>
          <a:endParaRPr lang="nl-NL"/>
        </a:p>
      </dgm:t>
    </dgm:pt>
    <dgm:pt modelId="{A2CB0F2F-B050-44AF-B83A-239FCCFD6E26}">
      <dgm:prSet phldrT="[Tekst]"/>
      <dgm:spPr/>
      <dgm:t>
        <a:bodyPr/>
        <a:lstStyle/>
        <a:p>
          <a:r>
            <a:rPr lang="nl-NL" b="1">
              <a:latin typeface="Caecilia LT Std Roman" panose="00000500000000000000" pitchFamily="50" charset="0"/>
              <a:ea typeface="Caecilia LT Std 55 Roman" charset="0"/>
              <a:cs typeface="Caecilia LT Std 55 Roman" charset="0"/>
            </a:rPr>
            <a:t>1 WAT</a:t>
          </a:r>
        </a:p>
        <a:p>
          <a:r>
            <a:rPr lang="nl-NL" b="0" i="1">
              <a:latin typeface="Caecilia LT Std Roman" panose="00000500000000000000" pitchFamily="50" charset="0"/>
              <a:ea typeface="Caecilia LT Std 55 Roman" charset="0"/>
              <a:cs typeface="Caecilia LT Std 55 Roman" charset="0"/>
            </a:rPr>
            <a:t>Leerdoelen en leerlijnen</a:t>
          </a:r>
          <a:endParaRPr lang="nl-NL">
            <a:latin typeface="Caecilia LT Std Roman" panose="00000500000000000000" pitchFamily="50" charset="0"/>
            <a:ea typeface="Caecilia LT Std 55 Roman" charset="0"/>
            <a:cs typeface="Caecilia LT Std 55 Roman" charset="0"/>
          </a:endParaRPr>
        </a:p>
      </dgm:t>
    </dgm:pt>
    <dgm:pt modelId="{527BA2E0-D63F-4144-A265-41F88C6B6589}" type="parTrans" cxnId="{FA32349C-F55C-44C1-98A0-371DBFA8E424}">
      <dgm:prSet/>
      <dgm:spPr/>
      <dgm:t>
        <a:bodyPr/>
        <a:lstStyle/>
        <a:p>
          <a:endParaRPr lang="nl-NL"/>
        </a:p>
      </dgm:t>
    </dgm:pt>
    <dgm:pt modelId="{DFB30E1D-53C3-416E-B9E6-14FA82EDA8D5}" type="sibTrans" cxnId="{FA32349C-F55C-44C1-98A0-371DBFA8E424}">
      <dgm:prSet/>
      <dgm:spPr/>
      <dgm:t>
        <a:bodyPr/>
        <a:lstStyle/>
        <a:p>
          <a:endParaRPr lang="nl-NL"/>
        </a:p>
      </dgm:t>
    </dgm:pt>
    <dgm:pt modelId="{02BB00EF-CF6D-4386-BD3F-454D582EB85F}">
      <dgm:prSet phldrT="[Tekst]"/>
      <dgm:spPr/>
      <dgm:t>
        <a:bodyPr/>
        <a:lstStyle/>
        <a:p>
          <a:pPr>
            <a:buNone/>
          </a:pPr>
          <a:r>
            <a:rPr lang="nl-NL" b="1">
              <a:latin typeface="Caecilia LT Std Roman" panose="00000500000000000000" pitchFamily="50" charset="0"/>
              <a:ea typeface="Caecilia LT Std 55 Roman" charset="0"/>
              <a:cs typeface="Caecilia LT Std 55 Roman" charset="0"/>
            </a:rPr>
            <a:t>2 HOE</a:t>
          </a:r>
        </a:p>
        <a:p>
          <a:pPr>
            <a:buNone/>
          </a:pPr>
          <a:r>
            <a:rPr lang="nl-NL" b="0" i="1">
              <a:latin typeface="Caecilia LT Std Roman" panose="00000500000000000000" pitchFamily="50" charset="0"/>
              <a:ea typeface="Caecilia LT Std 55 Roman" charset="0"/>
              <a:cs typeface="Caecilia LT Std 55 Roman" charset="0"/>
            </a:rPr>
            <a:t>Didactische aanpak</a:t>
          </a:r>
        </a:p>
        <a:p>
          <a:pPr>
            <a:buNone/>
          </a:pPr>
          <a:r>
            <a:rPr lang="nl-NL" b="0" i="1">
              <a:latin typeface="Caecilia LT Std Roman" panose="00000500000000000000" pitchFamily="50" charset="0"/>
              <a:ea typeface="Caecilia LT Std 55 Roman" charset="0"/>
              <a:cs typeface="Caecilia LT Std 55 Roman" charset="0"/>
            </a:rPr>
            <a:t>Leeractiviteiten</a:t>
          </a:r>
        </a:p>
        <a:p>
          <a:pPr>
            <a:buNone/>
          </a:pPr>
          <a:r>
            <a:rPr lang="nl-NL" b="0" i="1">
              <a:latin typeface="Caecilia LT Std Roman" panose="00000500000000000000" pitchFamily="50" charset="0"/>
              <a:ea typeface="Caecilia LT Std 55 Roman" charset="0"/>
              <a:cs typeface="Caecilia LT Std 55 Roman" charset="0"/>
            </a:rPr>
            <a:t>Werkvormen</a:t>
          </a:r>
        </a:p>
        <a:p>
          <a:pPr>
            <a:buNone/>
          </a:pPr>
          <a:r>
            <a:rPr lang="nl-NL" b="0" i="1">
              <a:latin typeface="Caecilia LT Std Roman" panose="00000500000000000000" pitchFamily="50" charset="0"/>
              <a:ea typeface="Caecilia LT Std 55 Roman" charset="0"/>
              <a:cs typeface="Caecilia LT Std 55 Roman" charset="0"/>
            </a:rPr>
            <a:t>Differentiëren</a:t>
          </a:r>
        </a:p>
        <a:p>
          <a:pPr>
            <a:buNone/>
          </a:pPr>
          <a:r>
            <a:rPr lang="nl-NL" b="0" i="1">
              <a:latin typeface="Caecilia LT Std Roman" panose="00000500000000000000" pitchFamily="50" charset="0"/>
              <a:ea typeface="Caecilia LT Std 55 Roman" charset="0"/>
              <a:cs typeface="Caecilia LT Std 55 Roman" charset="0"/>
            </a:rPr>
            <a:t>Anders </a:t>
          </a:r>
          <a:r>
            <a:rPr lang="nl-NL" b="0" i="1">
              <a:latin typeface="Caecilia LT Std Roman" panose="00000500000000000000" pitchFamily="50" charset="0"/>
            </a:rPr>
            <a:t>…</a:t>
          </a:r>
        </a:p>
      </dgm:t>
    </dgm:pt>
    <dgm:pt modelId="{6DB003E7-57B6-47F0-90A6-69CD40A9F03A}" type="parTrans" cxnId="{C9C48558-9FB7-4811-A71F-777C4DB6BB79}">
      <dgm:prSet/>
      <dgm:spPr/>
      <dgm:t>
        <a:bodyPr/>
        <a:lstStyle/>
        <a:p>
          <a:endParaRPr lang="nl-NL"/>
        </a:p>
      </dgm:t>
    </dgm:pt>
    <dgm:pt modelId="{4E2D86F4-83A0-4812-A4E7-9E4F222540BC}" type="sibTrans" cxnId="{C9C48558-9FB7-4811-A71F-777C4DB6BB79}">
      <dgm:prSet/>
      <dgm:spPr/>
      <dgm:t>
        <a:bodyPr/>
        <a:lstStyle/>
        <a:p>
          <a:endParaRPr lang="nl-NL"/>
        </a:p>
      </dgm:t>
    </dgm:pt>
    <dgm:pt modelId="{040B0661-87DF-4C9E-81A8-4A17912D552C}">
      <dgm:prSet phldrT="[Tekst]"/>
      <dgm:spPr/>
      <dgm:t>
        <a:bodyPr/>
        <a:lstStyle/>
        <a:p>
          <a:pPr>
            <a:buNone/>
          </a:pPr>
          <a:r>
            <a:rPr lang="nl-NL" b="1">
              <a:latin typeface="Caecilia LT Std Roman" panose="00000500000000000000" pitchFamily="50" charset="0"/>
              <a:ea typeface="Caecilia LT Std 55 Roman" charset="0"/>
              <a:cs typeface="Caecilia LT Std 55 Roman" charset="0"/>
            </a:rPr>
            <a:t>3 WAARMEE</a:t>
          </a:r>
        </a:p>
        <a:p>
          <a:pPr marR="0" eaLnBrk="1" fontAlgn="auto" latinLnBrk="0" hangingPunct="1">
            <a:buClrTx/>
            <a:buSzTx/>
            <a:buFontTx/>
            <a:buNone/>
            <a:tabLst/>
            <a:defRPr/>
          </a:pPr>
          <a:r>
            <a:rPr lang="nl-NL" i="1">
              <a:latin typeface="Caecilia LT Std Roman" panose="00000500000000000000" pitchFamily="50" charset="0"/>
              <a:ea typeface="Caecilia LT Std 55 Roman" charset="0"/>
              <a:cs typeface="Caecilia LT Std 55 Roman" charset="0"/>
            </a:rPr>
            <a:t>leermaterialen</a:t>
          </a:r>
        </a:p>
      </dgm:t>
    </dgm:pt>
    <dgm:pt modelId="{C39157B7-C0E1-452B-AAD5-DD4CFE62FA0C}" type="parTrans" cxnId="{C9D1A8B6-DB1A-46F5-86E7-A7A06AE1F99B}">
      <dgm:prSet/>
      <dgm:spPr/>
      <dgm:t>
        <a:bodyPr/>
        <a:lstStyle/>
        <a:p>
          <a:endParaRPr lang="nl-NL"/>
        </a:p>
      </dgm:t>
    </dgm:pt>
    <dgm:pt modelId="{E34A9964-4F28-49A5-BFE4-4F3372715BBD}" type="sibTrans" cxnId="{C9D1A8B6-DB1A-46F5-86E7-A7A06AE1F99B}">
      <dgm:prSet/>
      <dgm:spPr/>
      <dgm:t>
        <a:bodyPr/>
        <a:lstStyle/>
        <a:p>
          <a:endParaRPr lang="nl-NL"/>
        </a:p>
      </dgm:t>
    </dgm:pt>
    <dgm:pt modelId="{E4921F72-D01F-486A-86F6-551E061F122B}">
      <dgm:prSet phldrT="[Tekst]"/>
      <dgm:spPr/>
      <dgm:t>
        <a:bodyPr/>
        <a:lstStyle/>
        <a:p>
          <a:r>
            <a:rPr lang="nl-NL" b="1">
              <a:latin typeface="Caecilia LT Std Roman" panose="00000500000000000000" pitchFamily="50" charset="0"/>
              <a:ea typeface="Caecilia LT Std 55 Roman" charset="0"/>
              <a:cs typeface="Caecilia LT Std 55 Roman" charset="0"/>
            </a:rPr>
            <a:t>4 PLATFORM en tools</a:t>
          </a:r>
          <a:endParaRPr lang="nl-NL">
            <a:latin typeface="Caecilia LT Std Roman" panose="00000500000000000000" pitchFamily="50" charset="0"/>
            <a:ea typeface="Caecilia LT Std 55 Roman" charset="0"/>
            <a:cs typeface="Caecilia LT Std 55 Roman" charset="0"/>
          </a:endParaRPr>
        </a:p>
      </dgm:t>
    </dgm:pt>
    <dgm:pt modelId="{7BFB0D07-A507-4BCC-8FCA-96AB8F15E9BF}" type="parTrans" cxnId="{51AB2A16-D2DB-450E-9F98-360585E163D1}">
      <dgm:prSet/>
      <dgm:spPr/>
      <dgm:t>
        <a:bodyPr/>
        <a:lstStyle/>
        <a:p>
          <a:endParaRPr lang="nl-NL"/>
        </a:p>
      </dgm:t>
    </dgm:pt>
    <dgm:pt modelId="{BFF4ADF7-D26D-4579-90DC-ED79F37C3CE8}" type="sibTrans" cxnId="{51AB2A16-D2DB-450E-9F98-360585E163D1}">
      <dgm:prSet/>
      <dgm:spPr/>
      <dgm:t>
        <a:bodyPr/>
        <a:lstStyle/>
        <a:p>
          <a:endParaRPr lang="nl-NL"/>
        </a:p>
      </dgm:t>
    </dgm:pt>
    <dgm:pt modelId="{D3F4D403-F6CA-44FD-B316-D83D0D11962C}" type="pres">
      <dgm:prSet presAssocID="{08687170-4161-460C-8237-15C0D4A1B159}" presName="cycle" presStyleCnt="0">
        <dgm:presLayoutVars>
          <dgm:dir/>
          <dgm:resizeHandles val="exact"/>
        </dgm:presLayoutVars>
      </dgm:prSet>
      <dgm:spPr/>
      <dgm:t>
        <a:bodyPr/>
        <a:lstStyle/>
        <a:p>
          <a:endParaRPr lang="nl-NL"/>
        </a:p>
      </dgm:t>
    </dgm:pt>
    <dgm:pt modelId="{4A3F18BF-7C87-4CDA-8608-3A97627B03A0}" type="pres">
      <dgm:prSet presAssocID="{A2CB0F2F-B050-44AF-B83A-239FCCFD6E26}" presName="dummy" presStyleCnt="0"/>
      <dgm:spPr/>
    </dgm:pt>
    <dgm:pt modelId="{D3A44701-61E2-4430-9EBD-630463C76E27}" type="pres">
      <dgm:prSet presAssocID="{A2CB0F2F-B050-44AF-B83A-239FCCFD6E26}" presName="node" presStyleLbl="revTx" presStyleIdx="0" presStyleCnt="4" custScaleX="124047" custScaleY="80966" custRadScaleRad="111251" custRadScaleInc="24408">
        <dgm:presLayoutVars>
          <dgm:bulletEnabled val="1"/>
        </dgm:presLayoutVars>
      </dgm:prSet>
      <dgm:spPr/>
      <dgm:t>
        <a:bodyPr/>
        <a:lstStyle/>
        <a:p>
          <a:endParaRPr lang="nl-NL"/>
        </a:p>
      </dgm:t>
    </dgm:pt>
    <dgm:pt modelId="{90332FC9-D3A9-4714-A695-FA47AF737B2A}" type="pres">
      <dgm:prSet presAssocID="{DFB30E1D-53C3-416E-B9E6-14FA82EDA8D5}" presName="sibTrans" presStyleLbl="node1" presStyleIdx="0" presStyleCnt="4" custLinFactNeighborX="-2152" custLinFactNeighborY="-2354"/>
      <dgm:spPr/>
      <dgm:t>
        <a:bodyPr/>
        <a:lstStyle/>
        <a:p>
          <a:endParaRPr lang="nl-NL"/>
        </a:p>
      </dgm:t>
    </dgm:pt>
    <dgm:pt modelId="{E9405788-CA50-4F30-A983-34E1CA9B0DEB}" type="pres">
      <dgm:prSet presAssocID="{02BB00EF-CF6D-4386-BD3F-454D582EB85F}" presName="dummy" presStyleCnt="0"/>
      <dgm:spPr/>
    </dgm:pt>
    <dgm:pt modelId="{23BFD4E0-FCE0-4618-82D8-BE6EDE744AA1}" type="pres">
      <dgm:prSet presAssocID="{02BB00EF-CF6D-4386-BD3F-454D582EB85F}" presName="node" presStyleLbl="revTx" presStyleIdx="1" presStyleCnt="4" custScaleX="139060" custScaleY="119806" custRadScaleRad="117743" custRadScaleInc="-25219">
        <dgm:presLayoutVars>
          <dgm:bulletEnabled val="1"/>
        </dgm:presLayoutVars>
      </dgm:prSet>
      <dgm:spPr/>
      <dgm:t>
        <a:bodyPr/>
        <a:lstStyle/>
        <a:p>
          <a:endParaRPr lang="nl-NL"/>
        </a:p>
      </dgm:t>
    </dgm:pt>
    <dgm:pt modelId="{8E2E5FFF-2C40-46CD-B432-6B3054113E02}" type="pres">
      <dgm:prSet presAssocID="{4E2D86F4-83A0-4812-A4E7-9E4F222540BC}" presName="sibTrans" presStyleLbl="node1" presStyleIdx="1" presStyleCnt="4" custScaleX="111323" custLinFactNeighborX="-1006" custLinFactNeighborY="-5534"/>
      <dgm:spPr/>
      <dgm:t>
        <a:bodyPr/>
        <a:lstStyle/>
        <a:p>
          <a:endParaRPr lang="nl-NL"/>
        </a:p>
      </dgm:t>
    </dgm:pt>
    <dgm:pt modelId="{AD87CE83-710F-493B-832C-39E07A234E27}" type="pres">
      <dgm:prSet presAssocID="{040B0661-87DF-4C9E-81A8-4A17912D552C}" presName="dummy" presStyleCnt="0"/>
      <dgm:spPr/>
    </dgm:pt>
    <dgm:pt modelId="{BEDD8740-0BE2-4667-89A7-8393B15AD118}" type="pres">
      <dgm:prSet presAssocID="{040B0661-87DF-4C9E-81A8-4A17912D552C}" presName="node" presStyleLbl="revTx" presStyleIdx="2" presStyleCnt="4" custScaleX="126949" custScaleY="119605" custRadScaleRad="104908" custRadScaleInc="9988">
        <dgm:presLayoutVars>
          <dgm:bulletEnabled val="1"/>
        </dgm:presLayoutVars>
      </dgm:prSet>
      <dgm:spPr/>
      <dgm:t>
        <a:bodyPr/>
        <a:lstStyle/>
        <a:p>
          <a:endParaRPr lang="nl-NL"/>
        </a:p>
      </dgm:t>
    </dgm:pt>
    <dgm:pt modelId="{F01DF22A-5A1A-47FE-AE42-6774F9750E8A}" type="pres">
      <dgm:prSet presAssocID="{E34A9964-4F28-49A5-BFE4-4F3372715BBD}" presName="sibTrans" presStyleLbl="node1" presStyleIdx="2" presStyleCnt="4" custLinFactNeighborX="3798" custLinFactNeighborY="7708"/>
      <dgm:spPr/>
      <dgm:t>
        <a:bodyPr/>
        <a:lstStyle/>
        <a:p>
          <a:endParaRPr lang="nl-NL"/>
        </a:p>
      </dgm:t>
    </dgm:pt>
    <dgm:pt modelId="{5CB6D2F4-E1FD-41BC-91CA-2A9B6CAADFD3}" type="pres">
      <dgm:prSet presAssocID="{E4921F72-D01F-486A-86F6-551E061F122B}" presName="dummy" presStyleCnt="0"/>
      <dgm:spPr/>
    </dgm:pt>
    <dgm:pt modelId="{08A222DA-90FA-4661-81C3-F80E97A583D6}" type="pres">
      <dgm:prSet presAssocID="{E4921F72-D01F-486A-86F6-551E061F122B}" presName="node" presStyleLbl="revTx" presStyleIdx="3" presStyleCnt="4" custScaleX="205765" custScaleY="60999" custRadScaleRad="116298" custRadScaleInc="-78883">
        <dgm:presLayoutVars>
          <dgm:bulletEnabled val="1"/>
        </dgm:presLayoutVars>
      </dgm:prSet>
      <dgm:spPr/>
      <dgm:t>
        <a:bodyPr/>
        <a:lstStyle/>
        <a:p>
          <a:endParaRPr lang="nl-NL"/>
        </a:p>
      </dgm:t>
    </dgm:pt>
    <dgm:pt modelId="{1FDD9E08-9F50-4B00-BAAD-6E8D76BB08E4}" type="pres">
      <dgm:prSet presAssocID="{BFF4ADF7-D26D-4579-90DC-ED79F37C3CE8}" presName="sibTrans" presStyleLbl="node1" presStyleIdx="3" presStyleCnt="4" custLinFactNeighborX="8773" custLinFactNeighborY="-2561"/>
      <dgm:spPr/>
      <dgm:t>
        <a:bodyPr/>
        <a:lstStyle/>
        <a:p>
          <a:endParaRPr lang="nl-NL"/>
        </a:p>
      </dgm:t>
    </dgm:pt>
  </dgm:ptLst>
  <dgm:cxnLst>
    <dgm:cxn modelId="{D5FE366D-EE23-1A4D-8034-87B694F99D5E}" type="presOf" srcId="{E4921F72-D01F-486A-86F6-551E061F122B}" destId="{08A222DA-90FA-4661-81C3-F80E97A583D6}" srcOrd="0" destOrd="0" presId="urn:microsoft.com/office/officeart/2005/8/layout/cycle1"/>
    <dgm:cxn modelId="{127EC5A9-826B-7943-814B-FBD7F599765B}" type="presOf" srcId="{040B0661-87DF-4C9E-81A8-4A17912D552C}" destId="{BEDD8740-0BE2-4667-89A7-8393B15AD118}" srcOrd="0" destOrd="0" presId="urn:microsoft.com/office/officeart/2005/8/layout/cycle1"/>
    <dgm:cxn modelId="{08AAF1AE-B419-B944-845C-7A1D8454EDE0}" type="presOf" srcId="{BFF4ADF7-D26D-4579-90DC-ED79F37C3CE8}" destId="{1FDD9E08-9F50-4B00-BAAD-6E8D76BB08E4}" srcOrd="0" destOrd="0" presId="urn:microsoft.com/office/officeart/2005/8/layout/cycle1"/>
    <dgm:cxn modelId="{FD2CA1F6-C8FE-CF4A-ABBD-740C234D39F4}" type="presOf" srcId="{08687170-4161-460C-8237-15C0D4A1B159}" destId="{D3F4D403-F6CA-44FD-B316-D83D0D11962C}" srcOrd="0" destOrd="0" presId="urn:microsoft.com/office/officeart/2005/8/layout/cycle1"/>
    <dgm:cxn modelId="{0F8C7DD0-F8DB-3D45-8AE4-FECBB703B6ED}" type="presOf" srcId="{4E2D86F4-83A0-4812-A4E7-9E4F222540BC}" destId="{8E2E5FFF-2C40-46CD-B432-6B3054113E02}" srcOrd="0" destOrd="0" presId="urn:microsoft.com/office/officeart/2005/8/layout/cycle1"/>
    <dgm:cxn modelId="{FA32349C-F55C-44C1-98A0-371DBFA8E424}" srcId="{08687170-4161-460C-8237-15C0D4A1B159}" destId="{A2CB0F2F-B050-44AF-B83A-239FCCFD6E26}" srcOrd="0" destOrd="0" parTransId="{527BA2E0-D63F-4144-A265-41F88C6B6589}" sibTransId="{DFB30E1D-53C3-416E-B9E6-14FA82EDA8D5}"/>
    <dgm:cxn modelId="{51AB2A16-D2DB-450E-9F98-360585E163D1}" srcId="{08687170-4161-460C-8237-15C0D4A1B159}" destId="{E4921F72-D01F-486A-86F6-551E061F122B}" srcOrd="3" destOrd="0" parTransId="{7BFB0D07-A507-4BCC-8FCA-96AB8F15E9BF}" sibTransId="{BFF4ADF7-D26D-4579-90DC-ED79F37C3CE8}"/>
    <dgm:cxn modelId="{C9D1A8B6-DB1A-46F5-86E7-A7A06AE1F99B}" srcId="{08687170-4161-460C-8237-15C0D4A1B159}" destId="{040B0661-87DF-4C9E-81A8-4A17912D552C}" srcOrd="2" destOrd="0" parTransId="{C39157B7-C0E1-452B-AAD5-DD4CFE62FA0C}" sibTransId="{E34A9964-4F28-49A5-BFE4-4F3372715BBD}"/>
    <dgm:cxn modelId="{B4277D8B-B269-BF4C-9282-61358A5254F7}" type="presOf" srcId="{DFB30E1D-53C3-416E-B9E6-14FA82EDA8D5}" destId="{90332FC9-D3A9-4714-A695-FA47AF737B2A}" srcOrd="0" destOrd="0" presId="urn:microsoft.com/office/officeart/2005/8/layout/cycle1"/>
    <dgm:cxn modelId="{7610267C-DE58-3C46-A052-353F4DD25AB9}" type="presOf" srcId="{02BB00EF-CF6D-4386-BD3F-454D582EB85F}" destId="{23BFD4E0-FCE0-4618-82D8-BE6EDE744AA1}" srcOrd="0" destOrd="0" presId="urn:microsoft.com/office/officeart/2005/8/layout/cycle1"/>
    <dgm:cxn modelId="{C9C48558-9FB7-4811-A71F-777C4DB6BB79}" srcId="{08687170-4161-460C-8237-15C0D4A1B159}" destId="{02BB00EF-CF6D-4386-BD3F-454D582EB85F}" srcOrd="1" destOrd="0" parTransId="{6DB003E7-57B6-47F0-90A6-69CD40A9F03A}" sibTransId="{4E2D86F4-83A0-4812-A4E7-9E4F222540BC}"/>
    <dgm:cxn modelId="{9D01E196-9647-1F49-8E52-A0C40E7C7901}" type="presOf" srcId="{A2CB0F2F-B050-44AF-B83A-239FCCFD6E26}" destId="{D3A44701-61E2-4430-9EBD-630463C76E27}" srcOrd="0" destOrd="0" presId="urn:microsoft.com/office/officeart/2005/8/layout/cycle1"/>
    <dgm:cxn modelId="{F49C37E8-27FD-FB48-9B4E-A26B667E6107}" type="presOf" srcId="{E34A9964-4F28-49A5-BFE4-4F3372715BBD}" destId="{F01DF22A-5A1A-47FE-AE42-6774F9750E8A}" srcOrd="0" destOrd="0" presId="urn:microsoft.com/office/officeart/2005/8/layout/cycle1"/>
    <dgm:cxn modelId="{E9285E02-7C4D-4844-827B-240D36559AAC}" type="presParOf" srcId="{D3F4D403-F6CA-44FD-B316-D83D0D11962C}" destId="{4A3F18BF-7C87-4CDA-8608-3A97627B03A0}" srcOrd="0" destOrd="0" presId="urn:microsoft.com/office/officeart/2005/8/layout/cycle1"/>
    <dgm:cxn modelId="{188F303C-EA75-AE44-A99C-3E40AAA28EDF}" type="presParOf" srcId="{D3F4D403-F6CA-44FD-B316-D83D0D11962C}" destId="{D3A44701-61E2-4430-9EBD-630463C76E27}" srcOrd="1" destOrd="0" presId="urn:microsoft.com/office/officeart/2005/8/layout/cycle1"/>
    <dgm:cxn modelId="{38705034-B745-6245-B3B6-A833424B2622}" type="presParOf" srcId="{D3F4D403-F6CA-44FD-B316-D83D0D11962C}" destId="{90332FC9-D3A9-4714-A695-FA47AF737B2A}" srcOrd="2" destOrd="0" presId="urn:microsoft.com/office/officeart/2005/8/layout/cycle1"/>
    <dgm:cxn modelId="{F20C5495-89BF-8D44-BB64-A7AA320DC843}" type="presParOf" srcId="{D3F4D403-F6CA-44FD-B316-D83D0D11962C}" destId="{E9405788-CA50-4F30-A983-34E1CA9B0DEB}" srcOrd="3" destOrd="0" presId="urn:microsoft.com/office/officeart/2005/8/layout/cycle1"/>
    <dgm:cxn modelId="{473E482E-A7F7-DC49-B7C1-35D33D20FE07}" type="presParOf" srcId="{D3F4D403-F6CA-44FD-B316-D83D0D11962C}" destId="{23BFD4E0-FCE0-4618-82D8-BE6EDE744AA1}" srcOrd="4" destOrd="0" presId="urn:microsoft.com/office/officeart/2005/8/layout/cycle1"/>
    <dgm:cxn modelId="{ABB67064-BC1C-674A-8F7D-C9D068A4185C}" type="presParOf" srcId="{D3F4D403-F6CA-44FD-B316-D83D0D11962C}" destId="{8E2E5FFF-2C40-46CD-B432-6B3054113E02}" srcOrd="5" destOrd="0" presId="urn:microsoft.com/office/officeart/2005/8/layout/cycle1"/>
    <dgm:cxn modelId="{44FBE875-AE37-F546-9D2D-0566BF273864}" type="presParOf" srcId="{D3F4D403-F6CA-44FD-B316-D83D0D11962C}" destId="{AD87CE83-710F-493B-832C-39E07A234E27}" srcOrd="6" destOrd="0" presId="urn:microsoft.com/office/officeart/2005/8/layout/cycle1"/>
    <dgm:cxn modelId="{E5F306BD-495A-0441-8ACE-DC16E0E09E8D}" type="presParOf" srcId="{D3F4D403-F6CA-44FD-B316-D83D0D11962C}" destId="{BEDD8740-0BE2-4667-89A7-8393B15AD118}" srcOrd="7" destOrd="0" presId="urn:microsoft.com/office/officeart/2005/8/layout/cycle1"/>
    <dgm:cxn modelId="{A51A3EEA-428F-A345-99CC-BAB4A27EBC28}" type="presParOf" srcId="{D3F4D403-F6CA-44FD-B316-D83D0D11962C}" destId="{F01DF22A-5A1A-47FE-AE42-6774F9750E8A}" srcOrd="8" destOrd="0" presId="urn:microsoft.com/office/officeart/2005/8/layout/cycle1"/>
    <dgm:cxn modelId="{94D91952-5850-C544-A770-A624F7C2BA5F}" type="presParOf" srcId="{D3F4D403-F6CA-44FD-B316-D83D0D11962C}" destId="{5CB6D2F4-E1FD-41BC-91CA-2A9B6CAADFD3}" srcOrd="9" destOrd="0" presId="urn:microsoft.com/office/officeart/2005/8/layout/cycle1"/>
    <dgm:cxn modelId="{2E54EAC3-76AE-E74F-B625-795994BE642F}" type="presParOf" srcId="{D3F4D403-F6CA-44FD-B316-D83D0D11962C}" destId="{08A222DA-90FA-4661-81C3-F80E97A583D6}" srcOrd="10" destOrd="0" presId="urn:microsoft.com/office/officeart/2005/8/layout/cycle1"/>
    <dgm:cxn modelId="{67A6F412-9F2A-C64A-8AAF-7E2F14750023}" type="presParOf" srcId="{D3F4D403-F6CA-44FD-B316-D83D0D11962C}" destId="{1FDD9E08-9F50-4B00-BAAD-6E8D76BB08E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44701-61E2-4430-9EBD-630463C76E27}">
      <dsp:nvSpPr>
        <dsp:cNvPr id="0" name=""/>
        <dsp:cNvSpPr/>
      </dsp:nvSpPr>
      <dsp:spPr>
        <a:xfrm>
          <a:off x="3917968" y="248138"/>
          <a:ext cx="1783398" cy="1164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NL" sz="1500" b="1" kern="1200">
              <a:latin typeface="Caecilia LT Std Roman" panose="00000500000000000000" pitchFamily="50" charset="0"/>
              <a:ea typeface="Caecilia LT Std 55 Roman" charset="0"/>
              <a:cs typeface="Caecilia LT Std 55 Roman" charset="0"/>
            </a:rPr>
            <a:t>1 WAT</a:t>
          </a:r>
        </a:p>
        <a:p>
          <a:pPr lvl="0" algn="ctr" defTabSz="666750">
            <a:lnSpc>
              <a:spcPct val="90000"/>
            </a:lnSpc>
            <a:spcBef>
              <a:spcPct val="0"/>
            </a:spcBef>
            <a:spcAft>
              <a:spcPct val="35000"/>
            </a:spcAft>
          </a:pPr>
          <a:r>
            <a:rPr lang="nl-NL" sz="1500" b="0" i="1" kern="1200">
              <a:latin typeface="Caecilia LT Std Roman" panose="00000500000000000000" pitchFamily="50" charset="0"/>
              <a:ea typeface="Caecilia LT Std 55 Roman" charset="0"/>
              <a:cs typeface="Caecilia LT Std 55 Roman" charset="0"/>
            </a:rPr>
            <a:t>Leerdoelen en leerlijnen</a:t>
          </a:r>
          <a:endParaRPr lang="nl-NL" sz="1500" kern="1200">
            <a:latin typeface="Caecilia LT Std Roman" panose="00000500000000000000" pitchFamily="50" charset="0"/>
            <a:ea typeface="Caecilia LT Std 55 Roman" charset="0"/>
            <a:cs typeface="Caecilia LT Std 55 Roman" charset="0"/>
          </a:endParaRPr>
        </a:p>
      </dsp:txBody>
      <dsp:txXfrm>
        <a:off x="3917968" y="248138"/>
        <a:ext cx="1783398" cy="1164031"/>
      </dsp:txXfrm>
    </dsp:sp>
    <dsp:sp modelId="{90332FC9-D3A9-4714-A695-FA47AF737B2A}">
      <dsp:nvSpPr>
        <dsp:cNvPr id="0" name=""/>
        <dsp:cNvSpPr/>
      </dsp:nvSpPr>
      <dsp:spPr>
        <a:xfrm>
          <a:off x="1444438" y="43539"/>
          <a:ext cx="4064317" cy="4064317"/>
        </a:xfrm>
        <a:prstGeom prst="circularArrow">
          <a:avLst>
            <a:gd name="adj1" fmla="val 6898"/>
            <a:gd name="adj2" fmla="val 465012"/>
            <a:gd name="adj3" fmla="val 21523830"/>
            <a:gd name="adj4" fmla="val 20036680"/>
            <a:gd name="adj5" fmla="val 8047"/>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3BFD4E0-FCE0-4618-82D8-BE6EDE744AA1}">
      <dsp:nvSpPr>
        <dsp:cNvPr id="0" name=""/>
        <dsp:cNvSpPr/>
      </dsp:nvSpPr>
      <dsp:spPr>
        <a:xfrm>
          <a:off x="3904127" y="2366459"/>
          <a:ext cx="1999237" cy="1722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nl-NL" sz="1500" b="1" kern="1200">
              <a:latin typeface="Caecilia LT Std Roman" panose="00000500000000000000" pitchFamily="50" charset="0"/>
              <a:ea typeface="Caecilia LT Std 55 Roman" charset="0"/>
              <a:cs typeface="Caecilia LT Std 55 Roman" charset="0"/>
            </a:rPr>
            <a:t>2 HOE</a:t>
          </a:r>
        </a:p>
        <a:p>
          <a:pPr lvl="0" algn="ctr" defTabSz="666750">
            <a:lnSpc>
              <a:spcPct val="90000"/>
            </a:lnSpc>
            <a:spcBef>
              <a:spcPct val="0"/>
            </a:spcBef>
            <a:spcAft>
              <a:spcPct val="35000"/>
            </a:spcAft>
            <a:buNone/>
          </a:pPr>
          <a:r>
            <a:rPr lang="nl-NL" sz="1500" b="0" i="1" kern="1200">
              <a:latin typeface="Caecilia LT Std Roman" panose="00000500000000000000" pitchFamily="50" charset="0"/>
              <a:ea typeface="Caecilia LT Std 55 Roman" charset="0"/>
              <a:cs typeface="Caecilia LT Std 55 Roman" charset="0"/>
            </a:rPr>
            <a:t>Didactische aanpak</a:t>
          </a:r>
        </a:p>
        <a:p>
          <a:pPr lvl="0" algn="ctr" defTabSz="666750">
            <a:lnSpc>
              <a:spcPct val="90000"/>
            </a:lnSpc>
            <a:spcBef>
              <a:spcPct val="0"/>
            </a:spcBef>
            <a:spcAft>
              <a:spcPct val="35000"/>
            </a:spcAft>
            <a:buNone/>
          </a:pPr>
          <a:r>
            <a:rPr lang="nl-NL" sz="1500" b="0" i="1" kern="1200">
              <a:latin typeface="Caecilia LT Std Roman" panose="00000500000000000000" pitchFamily="50" charset="0"/>
              <a:ea typeface="Caecilia LT Std 55 Roman" charset="0"/>
              <a:cs typeface="Caecilia LT Std 55 Roman" charset="0"/>
            </a:rPr>
            <a:t>Leeractiviteiten</a:t>
          </a:r>
        </a:p>
        <a:p>
          <a:pPr lvl="0" algn="ctr" defTabSz="666750">
            <a:lnSpc>
              <a:spcPct val="90000"/>
            </a:lnSpc>
            <a:spcBef>
              <a:spcPct val="0"/>
            </a:spcBef>
            <a:spcAft>
              <a:spcPct val="35000"/>
            </a:spcAft>
            <a:buNone/>
          </a:pPr>
          <a:r>
            <a:rPr lang="nl-NL" sz="1500" b="0" i="1" kern="1200">
              <a:latin typeface="Caecilia LT Std Roman" panose="00000500000000000000" pitchFamily="50" charset="0"/>
              <a:ea typeface="Caecilia LT Std 55 Roman" charset="0"/>
              <a:cs typeface="Caecilia LT Std 55 Roman" charset="0"/>
            </a:rPr>
            <a:t>Werkvormen</a:t>
          </a:r>
        </a:p>
        <a:p>
          <a:pPr lvl="0" algn="ctr" defTabSz="666750">
            <a:lnSpc>
              <a:spcPct val="90000"/>
            </a:lnSpc>
            <a:spcBef>
              <a:spcPct val="0"/>
            </a:spcBef>
            <a:spcAft>
              <a:spcPct val="35000"/>
            </a:spcAft>
            <a:buNone/>
          </a:pPr>
          <a:r>
            <a:rPr lang="nl-NL" sz="1500" b="0" i="1" kern="1200">
              <a:latin typeface="Caecilia LT Std Roman" panose="00000500000000000000" pitchFamily="50" charset="0"/>
              <a:ea typeface="Caecilia LT Std 55 Roman" charset="0"/>
              <a:cs typeface="Caecilia LT Std 55 Roman" charset="0"/>
            </a:rPr>
            <a:t>Differentiëren</a:t>
          </a:r>
        </a:p>
        <a:p>
          <a:pPr lvl="0" algn="ctr" defTabSz="666750">
            <a:lnSpc>
              <a:spcPct val="90000"/>
            </a:lnSpc>
            <a:spcBef>
              <a:spcPct val="0"/>
            </a:spcBef>
            <a:spcAft>
              <a:spcPct val="35000"/>
            </a:spcAft>
            <a:buNone/>
          </a:pPr>
          <a:r>
            <a:rPr lang="nl-NL" sz="1500" b="0" i="1" kern="1200">
              <a:latin typeface="Caecilia LT Std Roman" panose="00000500000000000000" pitchFamily="50" charset="0"/>
              <a:ea typeface="Caecilia LT Std 55 Roman" charset="0"/>
              <a:cs typeface="Caecilia LT Std 55 Roman" charset="0"/>
            </a:rPr>
            <a:t>Anders </a:t>
          </a:r>
          <a:r>
            <a:rPr lang="nl-NL" sz="1500" b="0" i="1" kern="1200">
              <a:latin typeface="Caecilia LT Std Roman" panose="00000500000000000000" pitchFamily="50" charset="0"/>
            </a:rPr>
            <a:t>…</a:t>
          </a:r>
        </a:p>
      </dsp:txBody>
      <dsp:txXfrm>
        <a:off x="3904127" y="2366459"/>
        <a:ext cx="1999237" cy="1722426"/>
      </dsp:txXfrm>
    </dsp:sp>
    <dsp:sp modelId="{8E2E5FFF-2C40-46CD-B432-6B3054113E02}">
      <dsp:nvSpPr>
        <dsp:cNvPr id="0" name=""/>
        <dsp:cNvSpPr/>
      </dsp:nvSpPr>
      <dsp:spPr>
        <a:xfrm>
          <a:off x="1337463" y="-29745"/>
          <a:ext cx="4524519" cy="4064317"/>
        </a:xfrm>
        <a:prstGeom prst="circularArrow">
          <a:avLst>
            <a:gd name="adj1" fmla="val 6898"/>
            <a:gd name="adj2" fmla="val 465012"/>
            <a:gd name="adj3" fmla="val 6561809"/>
            <a:gd name="adj4" fmla="val 4873834"/>
            <a:gd name="adj5" fmla="val 8047"/>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EDD8740-0BE2-4667-89A7-8393B15AD118}">
      <dsp:nvSpPr>
        <dsp:cNvPr id="0" name=""/>
        <dsp:cNvSpPr/>
      </dsp:nvSpPr>
      <dsp:spPr>
        <a:xfrm>
          <a:off x="1027736" y="2359113"/>
          <a:ext cx="1825119" cy="1719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nl-NL" sz="1500" b="1" kern="1200">
              <a:latin typeface="Caecilia LT Std Roman" panose="00000500000000000000" pitchFamily="50" charset="0"/>
              <a:ea typeface="Caecilia LT Std 55 Roman" charset="0"/>
              <a:cs typeface="Caecilia LT Std 55 Roman" charset="0"/>
            </a:rPr>
            <a:t>3 WAARMEE</a:t>
          </a:r>
        </a:p>
        <a:p>
          <a:pPr marR="0" lvl="0" algn="ctr" defTabSz="666750" eaLnBrk="1" fontAlgn="auto" latinLnBrk="0" hangingPunct="1">
            <a:lnSpc>
              <a:spcPct val="90000"/>
            </a:lnSpc>
            <a:spcBef>
              <a:spcPct val="0"/>
            </a:spcBef>
            <a:spcAft>
              <a:spcPct val="35000"/>
            </a:spcAft>
            <a:buClrTx/>
            <a:buSzTx/>
            <a:buFontTx/>
            <a:buNone/>
            <a:tabLst/>
            <a:defRPr/>
          </a:pPr>
          <a:r>
            <a:rPr lang="nl-NL" sz="1500" i="1" kern="1200">
              <a:latin typeface="Caecilia LT Std Roman" panose="00000500000000000000" pitchFamily="50" charset="0"/>
              <a:ea typeface="Caecilia LT Std 55 Roman" charset="0"/>
              <a:cs typeface="Caecilia LT Std 55 Roman" charset="0"/>
            </a:rPr>
            <a:t>leermaterialen</a:t>
          </a:r>
        </a:p>
      </dsp:txBody>
      <dsp:txXfrm>
        <a:off x="1027736" y="2359113"/>
        <a:ext cx="1825119" cy="1719536"/>
      </dsp:txXfrm>
    </dsp:sp>
    <dsp:sp modelId="{F01DF22A-5A1A-47FE-AE42-6774F9750E8A}">
      <dsp:nvSpPr>
        <dsp:cNvPr id="0" name=""/>
        <dsp:cNvSpPr/>
      </dsp:nvSpPr>
      <dsp:spPr>
        <a:xfrm>
          <a:off x="1208538" y="-67202"/>
          <a:ext cx="4064317" cy="4064317"/>
        </a:xfrm>
        <a:prstGeom prst="circularArrow">
          <a:avLst>
            <a:gd name="adj1" fmla="val 6898"/>
            <a:gd name="adj2" fmla="val 465012"/>
            <a:gd name="adj3" fmla="val 10213750"/>
            <a:gd name="adj4" fmla="val 9350391"/>
            <a:gd name="adj5" fmla="val 8047"/>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8A222DA-90FA-4661-81C3-F80E97A583D6}">
      <dsp:nvSpPr>
        <dsp:cNvPr id="0" name=""/>
        <dsp:cNvSpPr/>
      </dsp:nvSpPr>
      <dsp:spPr>
        <a:xfrm>
          <a:off x="0" y="835652"/>
          <a:ext cx="2958241" cy="8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NL" sz="1500" b="1" kern="1200">
              <a:latin typeface="Caecilia LT Std Roman" panose="00000500000000000000" pitchFamily="50" charset="0"/>
              <a:ea typeface="Caecilia LT Std 55 Roman" charset="0"/>
              <a:cs typeface="Caecilia LT Std 55 Roman" charset="0"/>
            </a:rPr>
            <a:t>4 PLATFORM en tools</a:t>
          </a:r>
          <a:endParaRPr lang="nl-NL" sz="1500" kern="1200">
            <a:latin typeface="Caecilia LT Std Roman" panose="00000500000000000000" pitchFamily="50" charset="0"/>
            <a:ea typeface="Caecilia LT Std 55 Roman" charset="0"/>
            <a:cs typeface="Caecilia LT Std 55 Roman" charset="0"/>
          </a:endParaRPr>
        </a:p>
      </dsp:txBody>
      <dsp:txXfrm>
        <a:off x="0" y="835652"/>
        <a:ext cx="2958241" cy="876970"/>
      </dsp:txXfrm>
    </dsp:sp>
    <dsp:sp modelId="{1FDD9E08-9F50-4B00-BAAD-6E8D76BB08E4}">
      <dsp:nvSpPr>
        <dsp:cNvPr id="0" name=""/>
        <dsp:cNvSpPr/>
      </dsp:nvSpPr>
      <dsp:spPr>
        <a:xfrm>
          <a:off x="1522840" y="-394541"/>
          <a:ext cx="4064317" cy="4064317"/>
        </a:xfrm>
        <a:prstGeom prst="circularArrow">
          <a:avLst>
            <a:gd name="adj1" fmla="val 6898"/>
            <a:gd name="adj2" fmla="val 465012"/>
            <a:gd name="adj3" fmla="val 17548130"/>
            <a:gd name="adj4" fmla="val 12696862"/>
            <a:gd name="adj5" fmla="val 8047"/>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799F9C-0F74-4102-B60F-4005E97CA78C}" type="datetimeFigureOut">
              <a:rPr lang="nl-NL" smtClean="0"/>
              <a:t>27-10-17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AF8650-0093-420E-8457-FDF0E05DBEE9}" type="slidenum">
              <a:rPr lang="nl-NL" smtClean="0"/>
              <a:t>‹#›</a:t>
            </a:fld>
            <a:endParaRPr lang="nl-NL"/>
          </a:p>
        </p:txBody>
      </p:sp>
    </p:spTree>
    <p:extLst>
      <p:ext uri="{BB962C8B-B14F-4D97-AF65-F5344CB8AC3E}">
        <p14:creationId xmlns:p14="http://schemas.microsoft.com/office/powerpoint/2010/main" val="2906485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45C2C-EB84-44C4-A96E-B46B55BA5D28}" type="datetimeFigureOut">
              <a:rPr lang="nl-NL" smtClean="0"/>
              <a:t>27-10-17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8F784-DFC6-4B03-920A-A6B570C384CD}" type="slidenum">
              <a:rPr lang="nl-NL" smtClean="0"/>
              <a:t>‹#›</a:t>
            </a:fld>
            <a:endParaRPr lang="nl-NL"/>
          </a:p>
        </p:txBody>
      </p:sp>
    </p:spTree>
    <p:extLst>
      <p:ext uri="{BB962C8B-B14F-4D97-AF65-F5344CB8AC3E}">
        <p14:creationId xmlns:p14="http://schemas.microsoft.com/office/powerpoint/2010/main" val="27676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a:t>
            </a:fld>
            <a:endParaRPr lang="nl-NL"/>
          </a:p>
        </p:txBody>
      </p:sp>
    </p:spTree>
    <p:extLst>
      <p:ext uri="{BB962C8B-B14F-4D97-AF65-F5344CB8AC3E}">
        <p14:creationId xmlns:p14="http://schemas.microsoft.com/office/powerpoint/2010/main" val="139269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8F784-DFC6-4B03-920A-A6B570C384C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324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Deels volledig </a:t>
            </a:r>
            <a:r>
              <a:rPr lang="nl-NL" err="1"/>
              <a:t>arrangeerbaar</a:t>
            </a:r>
            <a:endParaRPr lang="nl-NL"/>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8F784-DFC6-4B03-920A-A6B570C384C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4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sz="1400"/>
            </a:pPr>
            <a:r>
              <a:rPr lang="nl-NL" sz="600" b="1">
                <a:latin typeface="Caecilia LT Std Roman" panose="00000500000000000000" pitchFamily="50" charset="0"/>
                <a:cs typeface="Arial" panose="020B0604020202020204" pitchFamily="34" charset="0"/>
              </a:rPr>
              <a:t>Tijd</a:t>
            </a:r>
            <a:r>
              <a:rPr lang="nl-NL" sz="600">
                <a:latin typeface="Caecilia LT Std Roman" panose="00000500000000000000" pitchFamily="50" charset="0"/>
                <a:cs typeface="Arial" panose="020B0604020202020204" pitchFamily="34" charset="0"/>
              </a:rPr>
              <a:t> (hoeveel tijd voor leren van stof, in en buiten de klas);</a:t>
            </a:r>
          </a:p>
          <a:p>
            <a:pPr marL="0" indent="0">
              <a:buNone/>
              <a:defRPr sz="1400"/>
            </a:pPr>
            <a:endParaRPr lang="nl-NL" sz="600">
              <a:latin typeface="Caecilia LT Std Roman" panose="00000500000000000000" pitchFamily="50" charset="0"/>
              <a:cs typeface="Arial" panose="020B0604020202020204" pitchFamily="34" charset="0"/>
            </a:endParaRPr>
          </a:p>
          <a:p>
            <a:pPr>
              <a:defRPr sz="1400"/>
            </a:pPr>
            <a:r>
              <a:rPr lang="nl-NL" sz="600" b="1">
                <a:latin typeface="Caecilia LT Std Roman" panose="00000500000000000000" pitchFamily="50" charset="0"/>
                <a:cs typeface="Arial" panose="020B0604020202020204" pitchFamily="34" charset="0"/>
              </a:rPr>
              <a:t>Leeromgeving</a:t>
            </a:r>
            <a:r>
              <a:rPr lang="nl-NL" sz="600" u="sng">
                <a:latin typeface="Caecilia LT Std Roman" panose="00000500000000000000" pitchFamily="50" charset="0"/>
                <a:cs typeface="Arial" panose="020B0604020202020204" pitchFamily="34" charset="0"/>
              </a:rPr>
              <a:t> </a:t>
            </a:r>
            <a:r>
              <a:rPr lang="nl-NL" sz="600">
                <a:latin typeface="Caecilia LT Std Roman" panose="00000500000000000000" pitchFamily="50" charset="0"/>
                <a:cs typeface="Arial" panose="020B0604020202020204" pitchFamily="34" charset="0"/>
              </a:rPr>
              <a:t>(kenmerken van de leeromgeving, beschikbaarheid computers en/of digibord);</a:t>
            </a:r>
          </a:p>
          <a:p>
            <a:pPr marL="0" indent="0">
              <a:buNone/>
              <a:defRPr sz="1400"/>
            </a:pPr>
            <a:endParaRPr lang="nl-NL" sz="600">
              <a:latin typeface="Caecilia LT Std Roman" panose="00000500000000000000" pitchFamily="50" charset="0"/>
              <a:cs typeface="Arial" panose="020B0604020202020204" pitchFamily="34" charset="0"/>
            </a:endParaRPr>
          </a:p>
          <a:p>
            <a:pPr>
              <a:defRPr sz="1400"/>
            </a:pPr>
            <a:r>
              <a:rPr lang="nl-NL" sz="600" b="1">
                <a:latin typeface="Caecilia LT Std Roman" panose="00000500000000000000" pitchFamily="50" charset="0"/>
                <a:cs typeface="Arial" panose="020B0604020202020204" pitchFamily="34" charset="0"/>
              </a:rPr>
              <a:t>Visie van de school </a:t>
            </a:r>
            <a:r>
              <a:rPr lang="nl-NL" sz="600">
                <a:latin typeface="Caecilia LT Std Roman" panose="00000500000000000000" pitchFamily="50" charset="0"/>
                <a:cs typeface="Arial" panose="020B0604020202020204" pitchFamily="34" charset="0"/>
              </a:rPr>
              <a:t>(welke afspraken over structuur en inhoud van de lessen op school- en sectieniveau);</a:t>
            </a:r>
          </a:p>
          <a:p>
            <a:pPr marL="0" indent="0">
              <a:buNone/>
              <a:defRPr sz="1400"/>
            </a:pPr>
            <a:endParaRPr lang="nl-NL" sz="600">
              <a:latin typeface="Caecilia LT Std Roman" panose="00000500000000000000" pitchFamily="50" charset="0"/>
              <a:cs typeface="Arial" panose="020B0604020202020204" pitchFamily="34" charset="0"/>
            </a:endParaRPr>
          </a:p>
          <a:p>
            <a:pPr>
              <a:defRPr sz="1400"/>
            </a:pPr>
            <a:r>
              <a:rPr lang="nl-NL" sz="600" b="1">
                <a:latin typeface="Caecilia LT Std Roman" panose="00000500000000000000" pitchFamily="50" charset="0"/>
                <a:cs typeface="Arial" panose="020B0604020202020204" pitchFamily="34" charset="0"/>
              </a:rPr>
              <a:t>Groeperingsvorm</a:t>
            </a:r>
            <a:r>
              <a:rPr lang="nl-NL" sz="600">
                <a:latin typeface="Caecilia LT Std Roman" panose="00000500000000000000" pitchFamily="50" charset="0"/>
                <a:cs typeface="Arial" panose="020B0604020202020204" pitchFamily="34" charset="0"/>
              </a:rPr>
              <a:t> (leerlingen individueel aan het werk of in groepjes);</a:t>
            </a:r>
          </a:p>
          <a:p>
            <a:pPr marL="0" indent="0">
              <a:buNone/>
              <a:defRPr sz="1400"/>
            </a:pPr>
            <a:endParaRPr lang="nl-NL" sz="600">
              <a:latin typeface="Caecilia LT Std Roman" panose="00000500000000000000" pitchFamily="50" charset="0"/>
              <a:cs typeface="Arial" panose="020B0604020202020204" pitchFamily="34" charset="0"/>
            </a:endParaRPr>
          </a:p>
          <a:p>
            <a:pPr>
              <a:defRPr sz="1400"/>
            </a:pPr>
            <a:r>
              <a:rPr lang="nl-NL" sz="600" b="1">
                <a:latin typeface="Caecilia LT Std Roman" panose="00000500000000000000" pitchFamily="50" charset="0"/>
                <a:cs typeface="Arial" panose="020B0604020202020204" pitchFamily="34" charset="0"/>
              </a:rPr>
              <a:t>Afsluiting</a:t>
            </a:r>
            <a:r>
              <a:rPr lang="nl-NL" sz="600">
                <a:latin typeface="Caecilia LT Std Roman" panose="00000500000000000000" pitchFamily="50" charset="0"/>
                <a:cs typeface="Arial" panose="020B0604020202020204" pitchFamily="34" charset="0"/>
              </a:rPr>
              <a:t> (hoe moeten leerlingen aantonen dat zij leerstof voldoende mate beheersen?);</a:t>
            </a:r>
          </a:p>
          <a:p>
            <a:pPr marL="0" indent="0">
              <a:buNone/>
              <a:defRPr sz="1400"/>
            </a:pPr>
            <a:endParaRPr lang="nl-NL" sz="600">
              <a:latin typeface="Caecilia LT Std Roman" panose="00000500000000000000" pitchFamily="50" charset="0"/>
              <a:cs typeface="Arial" panose="020B0604020202020204" pitchFamily="34" charset="0"/>
            </a:endParaRPr>
          </a:p>
          <a:p>
            <a:pPr>
              <a:defRPr sz="1400"/>
            </a:pPr>
            <a:r>
              <a:rPr lang="nl-NL" sz="600" b="1">
                <a:latin typeface="Caecilia LT Std Roman" panose="00000500000000000000" pitchFamily="50" charset="0"/>
                <a:cs typeface="Arial" panose="020B0604020202020204" pitchFamily="34" charset="0"/>
              </a:rPr>
              <a:t>Algemene vaardigheden </a:t>
            </a:r>
            <a:r>
              <a:rPr lang="nl-NL" sz="600">
                <a:latin typeface="Caecilia LT Std Roman" panose="00000500000000000000" pitchFamily="50" charset="0"/>
                <a:cs typeface="Arial" panose="020B0604020202020204" pitchFamily="34" charset="0"/>
              </a:rPr>
              <a:t>(zijn er algemene vaardigheden die de leerling moet opdoen zoals samenwerken, presenteren, kritisch denken of reflecteren);</a:t>
            </a:r>
          </a:p>
          <a:p>
            <a:pPr marL="0" indent="0">
              <a:buNone/>
              <a:defRPr sz="1400"/>
            </a:pPr>
            <a:endParaRPr lang="nl-NL" sz="600">
              <a:latin typeface="Caecilia LT Std Roman" panose="00000500000000000000" pitchFamily="50" charset="0"/>
              <a:cs typeface="Arial" panose="020B0604020202020204" pitchFamily="34" charset="0"/>
            </a:endParaRPr>
          </a:p>
          <a:p>
            <a:pPr>
              <a:defRPr sz="1400"/>
            </a:pPr>
            <a:r>
              <a:rPr lang="nl-NL" sz="600" b="1">
                <a:latin typeface="Caecilia LT Std Roman" panose="00000500000000000000" pitchFamily="50" charset="0"/>
                <a:cs typeface="Arial" panose="020B0604020202020204" pitchFamily="34" charset="0"/>
              </a:rPr>
              <a:t>Docentrol </a:t>
            </a:r>
            <a:r>
              <a:rPr lang="nl-NL" sz="600">
                <a:latin typeface="Caecilia LT Std Roman" panose="00000500000000000000" pitchFamily="50" charset="0"/>
                <a:cs typeface="Arial" panose="020B0604020202020204" pitchFamily="34" charset="0"/>
              </a:rPr>
              <a:t>(hoe ziet u uw eigen rol: kennisoverdrager, procesbegeleider, beschouwer op afstand).</a:t>
            </a:r>
          </a:p>
          <a:p>
            <a:endParaRPr lang="nl-NL" sz="90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41</a:t>
            </a:fld>
            <a:endParaRPr lang="nl-NL"/>
          </a:p>
        </p:txBody>
      </p:sp>
    </p:spTree>
    <p:extLst>
      <p:ext uri="{BB962C8B-B14F-4D97-AF65-F5344CB8AC3E}">
        <p14:creationId xmlns:p14="http://schemas.microsoft.com/office/powerpoint/2010/main" val="167728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aseline="0">
                <a:sym typeface="Wingdings" panose="05000000000000000000" pitchFamily="2" charset="2"/>
              </a:rPr>
              <a:t> Verwijs naar lijst met bronnen in het wiki-arrangement</a:t>
            </a:r>
            <a:endParaRPr lang="nl-NL" baseline="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43</a:t>
            </a:fld>
            <a:endParaRPr lang="nl-NL"/>
          </a:p>
        </p:txBody>
      </p:sp>
    </p:spTree>
    <p:extLst>
      <p:ext uri="{BB962C8B-B14F-4D97-AF65-F5344CB8AC3E}">
        <p14:creationId xmlns:p14="http://schemas.microsoft.com/office/powerpoint/2010/main" val="250541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Keuze voor een platform vloeit voort uit alle andere keuzes die je maakt. Tools kunnen ook bij ‘Hoe’ staan.</a:t>
            </a:r>
          </a:p>
        </p:txBody>
      </p:sp>
    </p:spTree>
    <p:extLst>
      <p:ext uri="{BB962C8B-B14F-4D97-AF65-F5344CB8AC3E}">
        <p14:creationId xmlns:p14="http://schemas.microsoft.com/office/powerpoint/2010/main" val="219839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Demonstreer</a:t>
            </a:r>
            <a:r>
              <a:rPr lang="en-US"/>
              <a:t>:</a:t>
            </a:r>
          </a:p>
          <a:p>
            <a:pPr marL="171450" indent="-171450">
              <a:buFontTx/>
              <a:buChar char="-"/>
            </a:pPr>
            <a:r>
              <a:rPr lang="en-US" err="1"/>
              <a:t>Inloggen</a:t>
            </a:r>
            <a:endParaRPr lang="en-US"/>
          </a:p>
          <a:p>
            <a:pPr marL="171450" indent="-171450">
              <a:buFontTx/>
              <a:buChar char="-"/>
            </a:pPr>
            <a:r>
              <a:rPr lang="en-US" err="1"/>
              <a:t>Stercollectie</a:t>
            </a:r>
            <a:r>
              <a:rPr lang="en-US"/>
              <a:t> </a:t>
            </a:r>
            <a:r>
              <a:rPr lang="en-US" err="1"/>
              <a:t>kizen</a:t>
            </a:r>
            <a:endParaRPr lang="en-US"/>
          </a:p>
          <a:p>
            <a:pPr marL="171450" indent="-171450">
              <a:buFontTx/>
              <a:buChar char="-"/>
            </a:pPr>
            <a:r>
              <a:rPr lang="en-US" err="1"/>
              <a:t>Kopie</a:t>
            </a:r>
            <a:r>
              <a:rPr lang="en-US" baseline="0"/>
              <a:t> </a:t>
            </a:r>
            <a:r>
              <a:rPr lang="en-US" baseline="0" err="1"/>
              <a:t>maken</a:t>
            </a:r>
            <a:endParaRPr lang="en-US" baseline="0"/>
          </a:p>
          <a:p>
            <a:pPr marL="171450" indent="-171450">
              <a:buFontTx/>
              <a:buChar char="-"/>
            </a:pPr>
            <a:r>
              <a:rPr lang="en-US" baseline="0" err="1"/>
              <a:t>Toelichting</a:t>
            </a:r>
            <a:r>
              <a:rPr lang="en-US" baseline="0"/>
              <a:t> </a:t>
            </a:r>
            <a:r>
              <a:rPr lang="en-US" baseline="0" err="1"/>
              <a:t>kopie</a:t>
            </a:r>
            <a:endParaRPr lang="en-US"/>
          </a:p>
        </p:txBody>
      </p:sp>
      <p:sp>
        <p:nvSpPr>
          <p:cNvPr id="4" name="Slide Number Placeholder 3"/>
          <p:cNvSpPr>
            <a:spLocks noGrp="1"/>
          </p:cNvSpPr>
          <p:nvPr>
            <p:ph type="sldNum" sz="quarter" idx="10"/>
          </p:nvPr>
        </p:nvSpPr>
        <p:spPr/>
        <p:txBody>
          <a:bodyPr/>
          <a:lstStyle/>
          <a:p>
            <a:fld id="{5DB8F784-DFC6-4B03-920A-A6B570C384CD}" type="slidenum">
              <a:rPr lang="nl-NL" smtClean="0"/>
              <a:t>45</a:t>
            </a:fld>
            <a:endParaRPr lang="nl-NL"/>
          </a:p>
        </p:txBody>
      </p:sp>
    </p:spTree>
    <p:extLst>
      <p:ext uri="{BB962C8B-B14F-4D97-AF65-F5344CB8AC3E}">
        <p14:creationId xmlns:p14="http://schemas.microsoft.com/office/powerpoint/2010/main" val="211598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Demonstreer</a:t>
            </a:r>
            <a:r>
              <a:rPr lang="en-US"/>
              <a:t>:</a:t>
            </a:r>
          </a:p>
          <a:p>
            <a:pPr marL="171450" indent="-171450">
              <a:buFontTx/>
              <a:buChar char="-"/>
            </a:pPr>
            <a:r>
              <a:rPr lang="en-US" err="1"/>
              <a:t>Inloggen</a:t>
            </a:r>
            <a:endParaRPr lang="en-US"/>
          </a:p>
          <a:p>
            <a:pPr marL="171450" indent="-171450">
              <a:buFontTx/>
              <a:buChar char="-"/>
            </a:pPr>
            <a:r>
              <a:rPr lang="en-US" err="1"/>
              <a:t>Stercollectie</a:t>
            </a:r>
            <a:r>
              <a:rPr lang="en-US"/>
              <a:t> </a:t>
            </a:r>
            <a:r>
              <a:rPr lang="en-US" err="1"/>
              <a:t>kizen</a:t>
            </a:r>
            <a:endParaRPr lang="en-US"/>
          </a:p>
          <a:p>
            <a:pPr marL="171450" indent="-171450">
              <a:buFontTx/>
              <a:buChar char="-"/>
            </a:pPr>
            <a:r>
              <a:rPr lang="en-US" err="1"/>
              <a:t>Kopie</a:t>
            </a:r>
            <a:r>
              <a:rPr lang="en-US" baseline="0"/>
              <a:t> </a:t>
            </a:r>
            <a:r>
              <a:rPr lang="en-US" baseline="0" err="1"/>
              <a:t>maken</a:t>
            </a:r>
            <a:endParaRPr lang="en-US" baseline="0"/>
          </a:p>
          <a:p>
            <a:pPr marL="171450" indent="-171450">
              <a:buFontTx/>
              <a:buChar char="-"/>
            </a:pPr>
            <a:r>
              <a:rPr lang="en-US" baseline="0" err="1"/>
              <a:t>Toelichting</a:t>
            </a:r>
            <a:r>
              <a:rPr lang="en-US" baseline="0"/>
              <a:t> </a:t>
            </a:r>
            <a:r>
              <a:rPr lang="en-US" baseline="0" err="1"/>
              <a:t>kopie</a:t>
            </a:r>
            <a:endParaRPr lang="en-US"/>
          </a:p>
        </p:txBody>
      </p:sp>
      <p:sp>
        <p:nvSpPr>
          <p:cNvPr id="4" name="Slide Number Placeholder 3"/>
          <p:cNvSpPr>
            <a:spLocks noGrp="1"/>
          </p:cNvSpPr>
          <p:nvPr>
            <p:ph type="sldNum" sz="quarter" idx="10"/>
          </p:nvPr>
        </p:nvSpPr>
        <p:spPr/>
        <p:txBody>
          <a:bodyPr/>
          <a:lstStyle/>
          <a:p>
            <a:fld id="{5DB8F784-DFC6-4B03-920A-A6B570C384CD}" type="slidenum">
              <a:rPr lang="nl-NL" smtClean="0"/>
              <a:t>46</a:t>
            </a:fld>
            <a:endParaRPr lang="nl-NL"/>
          </a:p>
        </p:txBody>
      </p:sp>
    </p:spTree>
    <p:extLst>
      <p:ext uri="{BB962C8B-B14F-4D97-AF65-F5344CB8AC3E}">
        <p14:creationId xmlns:p14="http://schemas.microsoft.com/office/powerpoint/2010/main" val="53538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t>
            </a:r>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5</a:t>
            </a:fld>
            <a:endParaRPr lang="nl-NL"/>
          </a:p>
        </p:txBody>
      </p:sp>
    </p:spTree>
    <p:extLst>
      <p:ext uri="{BB962C8B-B14F-4D97-AF65-F5344CB8AC3E}">
        <p14:creationId xmlns:p14="http://schemas.microsoft.com/office/powerpoint/2010/main" val="149660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B8F784-DFC6-4B03-920A-A6B570C384CD}" type="slidenum">
              <a:rPr lang="nl-NL" smtClean="0"/>
              <a:t>9</a:t>
            </a:fld>
            <a:endParaRPr lang="nl-NL"/>
          </a:p>
        </p:txBody>
      </p:sp>
    </p:spTree>
    <p:extLst>
      <p:ext uri="{BB962C8B-B14F-4D97-AF65-F5344CB8AC3E}">
        <p14:creationId xmlns:p14="http://schemas.microsoft.com/office/powerpoint/2010/main" val="9794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prstGeom prst="rect">
            <a:avLst/>
          </a:prstGeom>
        </p:spPr>
        <p:txBody>
          <a:bodyPr/>
          <a:lstStyle/>
          <a:p>
            <a:endParaRPr/>
          </a:p>
        </p:txBody>
      </p:sp>
      <p:sp>
        <p:nvSpPr>
          <p:cNvPr id="409" name="Shape 409"/>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a:p>
        </p:txBody>
      </p:sp>
    </p:spTree>
    <p:extLst>
      <p:ext uri="{BB962C8B-B14F-4D97-AF65-F5344CB8AC3E}">
        <p14:creationId xmlns:p14="http://schemas.microsoft.com/office/powerpoint/2010/main" val="96131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49067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11789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a:p>
        </p:txBody>
      </p:sp>
    </p:spTree>
    <p:extLst>
      <p:ext uri="{BB962C8B-B14F-4D97-AF65-F5344CB8AC3E}">
        <p14:creationId xmlns:p14="http://schemas.microsoft.com/office/powerpoint/2010/main" val="18610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292973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 hoeft niet alles zelf te verzinnen, maar mag wel (gedeeltelijk). In onderbouw bieden kerndoelen veel ruimte, maar ook de eindtermen bieden ruimte. Uitwerkingen in de SE-handreikingen zijn slechts een handreiking, alleen eindtermen zijn verplicht. </a:t>
            </a:r>
          </a:p>
        </p:txBody>
      </p:sp>
    </p:spTree>
    <p:extLst>
      <p:ext uri="{BB962C8B-B14F-4D97-AF65-F5344CB8AC3E}">
        <p14:creationId xmlns:p14="http://schemas.microsoft.com/office/powerpoint/2010/main" val="424739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5647101D-AC74-C146-BE23-B751A26542B9}"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a:t>
            </a:fld>
            <a:endParaRPr lang="en-US"/>
          </a:p>
        </p:txBody>
      </p:sp>
    </p:spTree>
    <p:extLst>
      <p:ext uri="{BB962C8B-B14F-4D97-AF65-F5344CB8AC3E}">
        <p14:creationId xmlns:p14="http://schemas.microsoft.com/office/powerpoint/2010/main" val="408949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58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75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41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60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57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4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4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093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643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91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778367"/>
            <a:ext cx="7082589" cy="1342941"/>
          </a:xfrm>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idx="1"/>
          </p:nvPr>
        </p:nvSpPr>
        <p:spPr>
          <a:xfrm>
            <a:off x="457200" y="2121308"/>
            <a:ext cx="7082589" cy="4004855"/>
          </a:xfrm>
          <a:prstGeom prst="rect">
            <a:avLst/>
          </a:prstGeom>
        </p:spPr>
        <p:txBody>
          <a:bodyPr/>
          <a:lstStyle>
            <a:lvl1pPr>
              <a:defRPr sz="2800" b="0" i="0">
                <a:solidFill>
                  <a:srgbClr val="662483"/>
                </a:solidFill>
                <a:latin typeface="Arial" charset="0"/>
                <a:ea typeface="Arial" charset="0"/>
                <a:cs typeface="Arial" charset="0"/>
              </a:defRPr>
            </a:lvl1pPr>
            <a:lvl2pPr>
              <a:defRPr sz="2400" b="0" i="0">
                <a:solidFill>
                  <a:srgbClr val="662483"/>
                </a:solidFill>
                <a:latin typeface="Arial" charset="0"/>
                <a:ea typeface="Arial" charset="0"/>
                <a:cs typeface="Arial" charset="0"/>
              </a:defRPr>
            </a:lvl2pPr>
            <a:lvl3pPr>
              <a:defRPr sz="2000" b="0" i="0">
                <a:solidFill>
                  <a:srgbClr val="662483"/>
                </a:solidFill>
                <a:latin typeface="Arial" charset="0"/>
                <a:ea typeface="Arial" charset="0"/>
                <a:cs typeface="Arial" charset="0"/>
              </a:defRPr>
            </a:lvl3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Date Placeholder 3"/>
          <p:cNvSpPr>
            <a:spLocks noGrp="1"/>
          </p:cNvSpPr>
          <p:nvPr>
            <p:ph type="dt" sz="half" idx="10"/>
          </p:nvPr>
        </p:nvSpPr>
        <p:spPr/>
        <p:txBody>
          <a:bodyPr/>
          <a:lstStyle/>
          <a:p>
            <a:fld id="{5647101D-AC74-C146-BE23-B751A26542B9}"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a:t>
            </a:fld>
            <a:endParaRPr lang="en-US"/>
          </a:p>
        </p:txBody>
      </p:sp>
    </p:spTree>
    <p:extLst>
      <p:ext uri="{BB962C8B-B14F-4D97-AF65-F5344CB8AC3E}">
        <p14:creationId xmlns:p14="http://schemas.microsoft.com/office/powerpoint/2010/main" val="2768029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396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5" name="Date Placeholder 4"/>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2" name="Titeltekst"/>
          <p:cNvSpPr txBox="1">
            <a:spLocks noGrp="1"/>
          </p:cNvSpPr>
          <p:nvPr>
            <p:ph type="title"/>
          </p:nvPr>
        </p:nvSpPr>
        <p:spPr>
          <a:xfrm>
            <a:off x="457200" y="2202906"/>
            <a:ext cx="7082589" cy="1342944"/>
          </a:xfrm>
          <a:prstGeom prst="rect">
            <a:avLst/>
          </a:prstGeom>
        </p:spPr>
        <p:txBody>
          <a:bodyPr/>
          <a:lstStyle/>
          <a:p>
            <a:r>
              <a:t>Titeltekst</a:t>
            </a:r>
          </a:p>
        </p:txBody>
      </p:sp>
      <p:sp>
        <p:nvSpPr>
          <p:cNvPr id="23" name="Hoofdtekst - niveau één…"/>
          <p:cNvSpPr txBox="1">
            <a:spLocks noGrp="1"/>
          </p:cNvSpPr>
          <p:nvPr>
            <p:ph type="body" sz="quarter" idx="1"/>
          </p:nvPr>
        </p:nvSpPr>
        <p:spPr>
          <a:xfrm>
            <a:off x="457200" y="3181684"/>
            <a:ext cx="4038600" cy="2944482"/>
          </a:xfrm>
          <a:prstGeom prst="rect">
            <a:avLst/>
          </a:prstGeom>
        </p:spPr>
        <p:txBody>
          <a:bodyPr>
            <a:normAutofit/>
          </a:bodyPr>
          <a:lstStyle>
            <a:lvl1pPr>
              <a:spcBef>
                <a:spcPts val="600"/>
              </a:spcBef>
              <a:defRPr sz="2800">
                <a:solidFill>
                  <a:srgbClr val="662483"/>
                </a:solidFill>
                <a:latin typeface="Caecilia LT Std Light"/>
                <a:ea typeface="Caecilia LT Std Light"/>
                <a:cs typeface="Caecilia LT Std Light"/>
                <a:sym typeface="Caecilia LT Std Light"/>
              </a:defRPr>
            </a:lvl1pPr>
            <a:lvl2pPr marL="790575" indent="-333375">
              <a:spcBef>
                <a:spcPts val="600"/>
              </a:spcBef>
              <a:defRPr sz="2800">
                <a:solidFill>
                  <a:srgbClr val="662483"/>
                </a:solidFill>
                <a:latin typeface="Caecilia LT Std Light"/>
                <a:ea typeface="Caecilia LT Std Light"/>
                <a:cs typeface="Caecilia LT Std Light"/>
                <a:sym typeface="Caecilia LT Std Light"/>
              </a:defRPr>
            </a:lvl2pPr>
            <a:lvl3pPr marL="1234438" indent="-320038">
              <a:spcBef>
                <a:spcPts val="600"/>
              </a:spcBef>
              <a:defRPr sz="2800">
                <a:solidFill>
                  <a:srgbClr val="662483"/>
                </a:solidFill>
                <a:latin typeface="Caecilia LT Std Light"/>
                <a:ea typeface="Caecilia LT Std Light"/>
                <a:cs typeface="Caecilia LT Std Light"/>
                <a:sym typeface="Caecilia LT Std Light"/>
              </a:defRPr>
            </a:lvl3pPr>
            <a:lvl4pPr marL="1727200" indent="-355600">
              <a:spcBef>
                <a:spcPts val="600"/>
              </a:spcBef>
              <a:defRPr sz="2800">
                <a:solidFill>
                  <a:srgbClr val="662483"/>
                </a:solidFill>
                <a:latin typeface="Caecilia LT Std Light"/>
                <a:ea typeface="Caecilia LT Std Light"/>
                <a:cs typeface="Caecilia LT Std Light"/>
                <a:sym typeface="Caecilia LT Std Light"/>
              </a:defRPr>
            </a:lvl4pPr>
            <a:lvl5pPr marL="2184400" indent="-355600">
              <a:spcBef>
                <a:spcPts val="600"/>
              </a:spcBef>
              <a:defRPr sz="2800">
                <a:solidFill>
                  <a:srgbClr val="662483"/>
                </a:solidFill>
                <a:latin typeface="Caecilia LT Std Light"/>
                <a:ea typeface="Caecilia LT Std Light"/>
                <a:cs typeface="Caecilia LT Std Light"/>
                <a:sym typeface="Caecilia LT Std Light"/>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563457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Zonder logo">
    <p:spTree>
      <p:nvGrpSpPr>
        <p:cNvPr id="1" name=""/>
        <p:cNvGrpSpPr/>
        <p:nvPr/>
      </p:nvGrpSpPr>
      <p:grpSpPr>
        <a:xfrm>
          <a:off x="0" y="0"/>
          <a:ext cx="0" cy="0"/>
          <a:chOff x="0" y="0"/>
          <a:chExt cx="0" cy="0"/>
        </a:xfrm>
      </p:grpSpPr>
      <p:pic>
        <p:nvPicPr>
          <p:cNvPr id="4" name="Picture 3" descr="Twitter-avatar-L2020-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279083"/>
            <a:ext cx="1224136" cy="773653"/>
          </a:xfrm>
          <a:prstGeom prst="rect">
            <a:avLst/>
          </a:prstGeom>
        </p:spPr>
      </p:pic>
    </p:spTree>
    <p:extLst>
      <p:ext uri="{BB962C8B-B14F-4D97-AF65-F5344CB8AC3E}">
        <p14:creationId xmlns:p14="http://schemas.microsoft.com/office/powerpoint/2010/main" val="416965679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Arial" charset="0"/>
                <a:ea typeface="Arial" charset="0"/>
                <a:cs typeface="Arial" charset="0"/>
              </a:defRPr>
            </a:lvl1pPr>
            <a:lvl2pPr>
              <a:defRPr sz="2400" b="0" i="0">
                <a:solidFill>
                  <a:srgbClr val="662483"/>
                </a:solidFill>
                <a:latin typeface="Arial" charset="0"/>
                <a:ea typeface="Arial" charset="0"/>
                <a:cs typeface="Arial" charset="0"/>
              </a:defRPr>
            </a:lvl2pPr>
            <a:lvl3pPr>
              <a:defRPr sz="2000" b="0" i="0">
                <a:solidFill>
                  <a:srgbClr val="662483"/>
                </a:solidFill>
                <a:latin typeface="Arial" charset="0"/>
                <a:ea typeface="Arial" charset="0"/>
                <a:cs typeface="Arial" charset="0"/>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Arial" charset="0"/>
                <a:ea typeface="Arial" charset="0"/>
                <a:cs typeface="Arial" charset="0"/>
              </a:defRPr>
            </a:lvl1pPr>
            <a:lvl2pPr>
              <a:defRPr sz="2400" b="0" i="0">
                <a:solidFill>
                  <a:srgbClr val="662483"/>
                </a:solidFill>
                <a:latin typeface="Arial" charset="0"/>
                <a:ea typeface="Arial" charset="0"/>
                <a:cs typeface="Arial" charset="0"/>
              </a:defRPr>
            </a:lvl2pPr>
            <a:lvl3pPr>
              <a:defRPr sz="2000" b="0" i="0">
                <a:solidFill>
                  <a:srgbClr val="662483"/>
                </a:solidFill>
                <a:latin typeface="Arial" charset="0"/>
                <a:ea typeface="Arial" charset="0"/>
                <a:cs typeface="Arial" charset="0"/>
              </a:defRPr>
            </a:lvl3pPr>
            <a:lvl4pPr>
              <a:defRPr sz="1800"/>
            </a:lvl4pPr>
            <a:lvl5pPr>
              <a:defRPr sz="1800"/>
            </a:lvl5pPr>
            <a:lvl6pPr>
              <a:defRPr sz="1800"/>
            </a:lvl6pPr>
            <a:lvl7pPr>
              <a:defRPr sz="1800"/>
            </a:lvl7pPr>
            <a:lvl8pPr>
              <a:defRPr sz="1800"/>
            </a:lvl8pPr>
            <a:lvl9pPr>
              <a:defRPr sz="18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p:txBody>
      </p:sp>
      <p:sp>
        <p:nvSpPr>
          <p:cNvPr id="5" name="Date Placeholder 4"/>
          <p:cNvSpPr>
            <a:spLocks noGrp="1"/>
          </p:cNvSpPr>
          <p:nvPr>
            <p:ph type="dt" sz="half" idx="10"/>
          </p:nvPr>
        </p:nvSpPr>
        <p:spPr/>
        <p:txBody>
          <a:bodyPr/>
          <a:lstStyle/>
          <a:p>
            <a:fld id="{5647101D-AC74-C146-BE23-B751A26542B9}"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a:t>
            </a:fld>
            <a:endParaRPr lang="en-US"/>
          </a:p>
        </p:txBody>
      </p:sp>
    </p:spTree>
    <p:extLst>
      <p:ext uri="{BB962C8B-B14F-4D97-AF65-F5344CB8AC3E}">
        <p14:creationId xmlns:p14="http://schemas.microsoft.com/office/powerpoint/2010/main" val="242577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t>10/27/17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12E7-1A08-F64B-831F-6D25CF1001B7}" type="slidenum">
              <a:rPr lang="en-US" smtClean="0"/>
              <a:t>‹#›</a:t>
            </a:fld>
            <a:endParaRPr lang="en-US"/>
          </a:p>
        </p:txBody>
      </p:sp>
    </p:spTree>
    <p:extLst>
      <p:ext uri="{BB962C8B-B14F-4D97-AF65-F5344CB8AC3E}">
        <p14:creationId xmlns:p14="http://schemas.microsoft.com/office/powerpoint/2010/main" val="44893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t>10/27/17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12E7-1A08-F64B-831F-6D25CF1001B7}" type="slidenum">
              <a:rPr lang="en-US" smtClean="0"/>
              <a:t>‹#›</a:t>
            </a:fld>
            <a:endParaRPr lang="en-US"/>
          </a:p>
        </p:txBody>
      </p:sp>
    </p:spTree>
    <p:extLst>
      <p:ext uri="{BB962C8B-B14F-4D97-AF65-F5344CB8AC3E}">
        <p14:creationId xmlns:p14="http://schemas.microsoft.com/office/powerpoint/2010/main" val="266435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Arial" charset="0"/>
                <a:ea typeface="Arial" charset="0"/>
                <a:cs typeface="Arial" charset="0"/>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5" name="Date Placeholder 4"/>
          <p:cNvSpPr>
            <a:spLocks noGrp="1"/>
          </p:cNvSpPr>
          <p:nvPr>
            <p:ph type="dt" sz="half" idx="10"/>
          </p:nvPr>
        </p:nvSpPr>
        <p:spPr/>
        <p:txBody>
          <a:bodyPr/>
          <a:lstStyle/>
          <a:p>
            <a:fld id="{5647101D-AC74-C146-BE23-B751A26542B9}"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a:t>
            </a:fld>
            <a:endParaRPr lang="en-US"/>
          </a:p>
        </p:txBody>
      </p:sp>
    </p:spTree>
    <p:extLst>
      <p:ext uri="{BB962C8B-B14F-4D97-AF65-F5344CB8AC3E}">
        <p14:creationId xmlns:p14="http://schemas.microsoft.com/office/powerpoint/2010/main" val="36857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2" name="Titeltekst"/>
          <p:cNvSpPr txBox="1">
            <a:spLocks noGrp="1"/>
          </p:cNvSpPr>
          <p:nvPr>
            <p:ph type="title"/>
          </p:nvPr>
        </p:nvSpPr>
        <p:spPr>
          <a:xfrm>
            <a:off x="457200" y="2202906"/>
            <a:ext cx="7082589" cy="1342944"/>
          </a:xfrm>
          <a:prstGeom prst="rect">
            <a:avLst/>
          </a:prstGeom>
        </p:spPr>
        <p:txBody>
          <a:bodyPr/>
          <a:lstStyle/>
          <a:p>
            <a:r>
              <a:t>Titeltekst</a:t>
            </a:r>
          </a:p>
        </p:txBody>
      </p:sp>
      <p:sp>
        <p:nvSpPr>
          <p:cNvPr id="23" name="Hoofdtekst - niveau één…"/>
          <p:cNvSpPr txBox="1">
            <a:spLocks noGrp="1"/>
          </p:cNvSpPr>
          <p:nvPr>
            <p:ph type="body" sz="quarter" idx="1"/>
          </p:nvPr>
        </p:nvSpPr>
        <p:spPr>
          <a:xfrm>
            <a:off x="457200" y="3181684"/>
            <a:ext cx="4038600" cy="2944482"/>
          </a:xfrm>
          <a:prstGeom prst="rect">
            <a:avLst/>
          </a:prstGeom>
        </p:spPr>
        <p:txBody>
          <a:bodyPr>
            <a:normAutofit/>
          </a:bodyPr>
          <a:lstStyle>
            <a:lvl1pPr>
              <a:spcBef>
                <a:spcPts val="600"/>
              </a:spcBef>
              <a:defRPr sz="2800">
                <a:solidFill>
                  <a:srgbClr val="662483"/>
                </a:solidFill>
                <a:latin typeface="Caecilia LT Std Light"/>
                <a:ea typeface="Caecilia LT Std Light"/>
                <a:cs typeface="Caecilia LT Std Light"/>
                <a:sym typeface="Caecilia LT Std Light"/>
              </a:defRPr>
            </a:lvl1pPr>
            <a:lvl2pPr marL="790575" indent="-333375">
              <a:spcBef>
                <a:spcPts val="600"/>
              </a:spcBef>
              <a:defRPr sz="2800">
                <a:solidFill>
                  <a:srgbClr val="662483"/>
                </a:solidFill>
                <a:latin typeface="Caecilia LT Std Light"/>
                <a:ea typeface="Caecilia LT Std Light"/>
                <a:cs typeface="Caecilia LT Std Light"/>
                <a:sym typeface="Caecilia LT Std Light"/>
              </a:defRPr>
            </a:lvl2pPr>
            <a:lvl3pPr marL="1234438" indent="-320038">
              <a:spcBef>
                <a:spcPts val="600"/>
              </a:spcBef>
              <a:defRPr sz="2800">
                <a:solidFill>
                  <a:srgbClr val="662483"/>
                </a:solidFill>
                <a:latin typeface="Caecilia LT Std Light"/>
                <a:ea typeface="Caecilia LT Std Light"/>
                <a:cs typeface="Caecilia LT Std Light"/>
                <a:sym typeface="Caecilia LT Std Light"/>
              </a:defRPr>
            </a:lvl3pPr>
            <a:lvl4pPr marL="1727200" indent="-355600">
              <a:spcBef>
                <a:spcPts val="600"/>
              </a:spcBef>
              <a:defRPr sz="2800">
                <a:solidFill>
                  <a:srgbClr val="662483"/>
                </a:solidFill>
                <a:latin typeface="Caecilia LT Std Light"/>
                <a:ea typeface="Caecilia LT Std Light"/>
                <a:cs typeface="Caecilia LT Std Light"/>
                <a:sym typeface="Caecilia LT Std Light"/>
              </a:defRPr>
            </a:lvl4pPr>
            <a:lvl5pPr marL="2184400" indent="-355600">
              <a:spcBef>
                <a:spcPts val="600"/>
              </a:spcBef>
              <a:defRPr sz="2800">
                <a:solidFill>
                  <a:srgbClr val="662483"/>
                </a:solidFill>
                <a:latin typeface="Caecilia LT Std Light"/>
                <a:ea typeface="Caecilia LT Std Light"/>
                <a:cs typeface="Caecilia LT Std Light"/>
                <a:sym typeface="Caecilia LT Std Light"/>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7552836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a:prstGeom prst="rect">
            <a:avLst/>
          </a:prstGeom>
        </p:spPr>
        <p:txBody>
          <a:bodyPr/>
          <a:lstStyle>
            <a:lvl1pPr algn="l">
              <a:defRPr sz="3600" b="0" i="0">
                <a:solidFill>
                  <a:srgbClr val="008D36"/>
                </a:solidFill>
                <a:latin typeface="Caecilia LT Std Bold"/>
                <a:cs typeface="Caecilia LT Std Bold"/>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800" y="3600450"/>
            <a:ext cx="6400800" cy="1752600"/>
          </a:xfrm>
          <a:prstGeom prst="rect">
            <a:avLst/>
          </a:prstGeom>
        </p:spPr>
        <p:txBody>
          <a:bodyPr/>
          <a:lstStyle>
            <a:lvl1pPr marL="0" indent="0" algn="l">
              <a:buNone/>
              <a:defRPr sz="2800" b="0" i="0">
                <a:solidFill>
                  <a:srgbClr val="008D36"/>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AB266432-C2AA-A64D-B25A-AEBEB5D1EBA4}"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D112-F128-564E-97DF-30A28C088A19}" type="slidenum">
              <a:rPr lang="en-US" smtClean="0"/>
              <a:t>‹#›</a:t>
            </a:fld>
            <a:endParaRPr lang="en-US"/>
          </a:p>
        </p:txBody>
      </p:sp>
    </p:spTree>
    <p:extLst>
      <p:ext uri="{BB962C8B-B14F-4D97-AF65-F5344CB8AC3E}">
        <p14:creationId xmlns:p14="http://schemas.microsoft.com/office/powerpoint/2010/main" val="228430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a:t>
            </a:r>
            <a:r>
              <a:rPr lang="nl-NL" err="1"/>
              <a:t>to</a:t>
            </a:r>
            <a:r>
              <a:rPr lang="nl-NL"/>
              <a:t> </a:t>
            </a:r>
            <a:r>
              <a:rPr lang="nl-NL" err="1"/>
              <a:t>edit</a:t>
            </a:r>
            <a:r>
              <a:rPr lang="nl-NL"/>
              <a:t> Master </a:t>
            </a:r>
            <a:r>
              <a:rPr lang="nl-NL" err="1"/>
              <a:t>subtitle</a:t>
            </a:r>
            <a:r>
              <a:rPr lang="nl-NL"/>
              <a:t> </a:t>
            </a:r>
            <a:r>
              <a:rPr lang="nl-NL" err="1"/>
              <a:t>style</a:t>
            </a:r>
            <a:endParaRPr lang="en-US"/>
          </a:p>
        </p:txBody>
      </p:sp>
      <p:sp>
        <p:nvSpPr>
          <p:cNvPr id="4" name="Date Placeholder 3"/>
          <p:cNvSpPr>
            <a:spLocks noGrp="1"/>
          </p:cNvSpPr>
          <p:nvPr>
            <p:ph type="dt" sz="half" idx="10"/>
          </p:nvPr>
        </p:nvSpPr>
        <p:spPr/>
        <p:txBody>
          <a:body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90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3.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4.xml"/><Relationship Id="rId8" Type="http://schemas.openxmlformats.org/officeDocument/2006/relationships/image" Target="../media/image1.png"/><Relationship Id="rId9" Type="http://schemas.openxmlformats.org/officeDocument/2006/relationships/image" Target="../media/image9.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theme" Target="../theme/theme5.xml"/><Relationship Id="rId10" Type="http://schemas.openxmlformats.org/officeDocument/2006/relationships/image" Target="../media/image10.png"/><Relationship Id="rId11" Type="http://schemas.openxmlformats.org/officeDocument/2006/relationships/image" Target="../media/image11.jp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t>10/27/17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t>‹#›</a:t>
            </a:fld>
            <a:endParaRPr lang="en-US"/>
          </a:p>
        </p:txBody>
      </p:sp>
      <p:pic>
        <p:nvPicPr>
          <p:cNvPr id="9" name="Picture 6" descr="sidebartest.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8" name="Picture 7" descr="logo.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137123" y="178038"/>
            <a:ext cx="2344820" cy="573041"/>
          </a:xfrm>
          <a:prstGeom prst="rect">
            <a:avLst/>
          </a:prstGeom>
        </p:spPr>
      </p:pic>
    </p:spTree>
    <p:extLst>
      <p:ext uri="{BB962C8B-B14F-4D97-AF65-F5344CB8AC3E}">
        <p14:creationId xmlns:p14="http://schemas.microsoft.com/office/powerpoint/2010/main" val="3011002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1" r:id="rId7"/>
  </p:sldLayoutIdLst>
  <p:txStyles>
    <p:title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66432-C2AA-A64D-B25A-AEBEB5D1EBA4}" type="datetimeFigureOut">
              <a:rPr lang="en-US" smtClean="0"/>
              <a:t>10/27/17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1D112-F128-564E-97DF-30A28C088A19}" type="slidenum">
              <a:rPr lang="en-US" smtClean="0"/>
              <a:t>‹#›</a:t>
            </a:fld>
            <a:endParaRPr lang="en-US"/>
          </a:p>
        </p:txBody>
      </p:sp>
      <p:pic>
        <p:nvPicPr>
          <p:cNvPr id="7" name="Picture 6" descr="sidebartes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30510" y="1918253"/>
            <a:ext cx="1845380" cy="2078766"/>
          </a:xfrm>
          <a:prstGeom prst="rect">
            <a:avLst/>
          </a:prstGeom>
        </p:spPr>
      </p:pic>
      <p:pic>
        <p:nvPicPr>
          <p:cNvPr id="9" name="Picture 8" descr="banne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4117797"/>
            <a:ext cx="7209363" cy="2008366"/>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883016" y="828225"/>
            <a:ext cx="1185748" cy="1177338"/>
          </a:xfrm>
          <a:prstGeom prst="rect">
            <a:avLst/>
          </a:prstGeom>
        </p:spPr>
      </p:pic>
      <p:pic>
        <p:nvPicPr>
          <p:cNvPr id="11" name="Picture 10" descr="leerlinge.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83016" y="2486570"/>
            <a:ext cx="2871878" cy="3262453"/>
          </a:xfrm>
          <a:prstGeom prst="rect">
            <a:avLst/>
          </a:prstGeom>
        </p:spPr>
      </p:pic>
      <p:pic>
        <p:nvPicPr>
          <p:cNvPr id="12" name="Picture 11" descr="leraar.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18741" y="1885677"/>
            <a:ext cx="2279964" cy="2590039"/>
          </a:xfrm>
          <a:prstGeom prst="rect">
            <a:avLst/>
          </a:prstGeom>
        </p:spPr>
      </p:pic>
      <p:pic>
        <p:nvPicPr>
          <p:cNvPr id="13" name="Picture 12" descr="leerlinge2.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124200" y="1535257"/>
            <a:ext cx="2589445" cy="2940459"/>
          </a:xfrm>
          <a:prstGeom prst="rect">
            <a:avLst/>
          </a:prstGeom>
        </p:spPr>
      </p:pic>
      <p:sp>
        <p:nvSpPr>
          <p:cNvPr id="2" name="TextBox 1"/>
          <p:cNvSpPr txBox="1"/>
          <p:nvPr userDrawn="1"/>
        </p:nvSpPr>
        <p:spPr>
          <a:xfrm>
            <a:off x="5779034" y="89972"/>
            <a:ext cx="2907766" cy="369332"/>
          </a:xfrm>
          <a:prstGeom prst="rect">
            <a:avLst/>
          </a:prstGeom>
          <a:noFill/>
        </p:spPr>
        <p:txBody>
          <a:bodyPr wrap="square" rtlCol="0">
            <a:spAutoFit/>
          </a:bodyPr>
          <a:lstStyle/>
          <a:p>
            <a:r>
              <a:rPr lang="en-US" b="0" i="0" err="1">
                <a:solidFill>
                  <a:srgbClr val="008D36"/>
                </a:solidFill>
                <a:latin typeface="Caecilia LT Std Light"/>
                <a:cs typeface="Caecilia LT Std Light"/>
              </a:rPr>
              <a:t>losse</a:t>
            </a:r>
            <a:r>
              <a:rPr lang="en-US" b="0" i="0">
                <a:solidFill>
                  <a:srgbClr val="008D36"/>
                </a:solidFill>
                <a:latin typeface="Caecilia LT Std Light"/>
                <a:cs typeface="Caecilia LT Std Light"/>
              </a:rPr>
              <a:t> </a:t>
            </a:r>
            <a:r>
              <a:rPr lang="en-US" b="0" i="0" err="1">
                <a:solidFill>
                  <a:srgbClr val="008D36"/>
                </a:solidFill>
                <a:latin typeface="Caecilia LT Std Light"/>
                <a:cs typeface="Caecilia LT Std Light"/>
              </a:rPr>
              <a:t>huisstijl</a:t>
            </a:r>
            <a:r>
              <a:rPr lang="en-US" b="0" i="0">
                <a:solidFill>
                  <a:srgbClr val="008D36"/>
                </a:solidFill>
                <a:latin typeface="Caecilia LT Std Light"/>
                <a:cs typeface="Caecilia LT Std Light"/>
              </a:rPr>
              <a:t> </a:t>
            </a:r>
            <a:r>
              <a:rPr lang="en-US" b="0" i="0" err="1">
                <a:solidFill>
                  <a:srgbClr val="008D36"/>
                </a:solidFill>
                <a:latin typeface="Caecilia LT Std Light"/>
                <a:cs typeface="Caecilia LT Std Light"/>
              </a:rPr>
              <a:t>elementen</a:t>
            </a:r>
            <a:endParaRPr lang="en-US" b="0" i="0">
              <a:solidFill>
                <a:srgbClr val="008D36"/>
              </a:solidFill>
              <a:latin typeface="Caecilia LT Std Light"/>
              <a:cs typeface="Caecilia LT Std Light"/>
            </a:endParaRPr>
          </a:p>
        </p:txBody>
      </p:sp>
    </p:spTree>
    <p:extLst>
      <p:ext uri="{BB962C8B-B14F-4D97-AF65-F5344CB8AC3E}">
        <p14:creationId xmlns:p14="http://schemas.microsoft.com/office/powerpoint/2010/main" val="1359285867"/>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pic>
        <p:nvPicPr>
          <p:cNvPr id="9" name="Picture 6" descr="sidebartest.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8" name="Picture 7" descr="logo.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137123" y="178038"/>
            <a:ext cx="2344820" cy="573041"/>
          </a:xfrm>
          <a:prstGeom prst="rect">
            <a:avLst/>
          </a:prstGeom>
        </p:spPr>
      </p:pic>
    </p:spTree>
    <p:extLst>
      <p:ext uri="{BB962C8B-B14F-4D97-AF65-F5344CB8AC3E}">
        <p14:creationId xmlns:p14="http://schemas.microsoft.com/office/powerpoint/2010/main" val="30560253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pic>
        <p:nvPicPr>
          <p:cNvPr id="9" name="Picture 6" descr="sidebartest.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328919" y="1357567"/>
            <a:ext cx="827532" cy="4768596"/>
          </a:xfrm>
          <a:prstGeom prst="rect">
            <a:avLst/>
          </a:prstGeom>
        </p:spPr>
      </p:pic>
      <p:pic>
        <p:nvPicPr>
          <p:cNvPr id="3" name="Afbeelding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36563" y="231549"/>
            <a:ext cx="2452046" cy="813021"/>
          </a:xfrm>
          <a:prstGeom prst="rect">
            <a:avLst/>
          </a:prstGeom>
        </p:spPr>
      </p:pic>
    </p:spTree>
    <p:extLst>
      <p:ext uri="{BB962C8B-B14F-4D97-AF65-F5344CB8AC3E}">
        <p14:creationId xmlns:p14="http://schemas.microsoft.com/office/powerpoint/2010/main" val="186169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solidFill>
                  <a:prstClr val="black">
                    <a:tint val="75000"/>
                  </a:prstClr>
                </a:solidFill>
              </a:rPr>
              <a:pPr/>
              <a:t>10/27/17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solidFill>
                  <a:prstClr val="black">
                    <a:tint val="75000"/>
                  </a:prstClr>
                </a:solidFill>
              </a:rPr>
              <a:pPr/>
              <a:t>‹#›</a:t>
            </a:fld>
            <a:endParaRPr lang="en-US">
              <a:solidFill>
                <a:prstClr val="black">
                  <a:tint val="75000"/>
                </a:prstClr>
              </a:solidFill>
            </a:endParaRPr>
          </a:p>
        </p:txBody>
      </p:sp>
      <p:pic>
        <p:nvPicPr>
          <p:cNvPr id="9" name="Picture 6" descr="sidebartes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28919" y="1357567"/>
            <a:ext cx="827532" cy="4768596"/>
          </a:xfrm>
          <a:prstGeom prst="rect">
            <a:avLst/>
          </a:prstGeom>
        </p:spPr>
      </p:pic>
      <p:pic>
        <p:nvPicPr>
          <p:cNvPr id="3" name="Afbeelding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36563" y="231549"/>
            <a:ext cx="2452046" cy="813021"/>
          </a:xfrm>
          <a:prstGeom prst="rect">
            <a:avLst/>
          </a:prstGeom>
        </p:spPr>
      </p:pic>
    </p:spTree>
    <p:extLst>
      <p:ext uri="{BB962C8B-B14F-4D97-AF65-F5344CB8AC3E}">
        <p14:creationId xmlns:p14="http://schemas.microsoft.com/office/powerpoint/2010/main" val="15282125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png"/><Relationship Id="rId5" Type="http://schemas.openxmlformats.org/officeDocument/2006/relationships/image" Target="../media/image29.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6.png"/><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47.tiff"/><Relationship Id="rId4" Type="http://schemas.openxmlformats.org/officeDocument/2006/relationships/image" Target="../media/image13.png"/><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8.tiff"/><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vo-content.nl/contact/helpdesk" TargetMode="External"/><Relationship Id="rId4" Type="http://schemas.openxmlformats.org/officeDocument/2006/relationships/hyperlink" Target="mailto:info@vo-content.nl"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stercollecties.n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19.JPG"/><Relationship Id="rId7" Type="http://schemas.openxmlformats.org/officeDocument/2006/relationships/image" Target="../media/image20.png"/><Relationship Id="rId8" Type="http://schemas.openxmlformats.org/officeDocument/2006/relationships/image" Target="../media/image21.jpg"/><Relationship Id="rId9"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6995" y="1357746"/>
            <a:ext cx="6445586" cy="1957822"/>
          </a:xfrm>
        </p:spPr>
        <p:txBody>
          <a:bodyPr>
            <a:normAutofit/>
          </a:bodyPr>
          <a:lstStyle/>
          <a:p>
            <a:pPr algn="ctr"/>
            <a:r>
              <a:rPr lang="en-US" sz="4800" b="1" err="1">
                <a:latin typeface="Caecilia LT Std Roman" panose="00000500000000000000" pitchFamily="50" charset="0"/>
                <a:ea typeface="Caecilia LT Std 55 Roman" charset="0"/>
                <a:cs typeface="Caecilia LT Std 55 Roman" charset="0"/>
              </a:rPr>
              <a:t>Introductietraining</a:t>
            </a:r>
            <a:r>
              <a:rPr lang="en-US" sz="4800" b="1">
                <a:latin typeface="Caecilia LT Std Roman" panose="00000500000000000000" pitchFamily="50" charset="0"/>
                <a:ea typeface="Caecilia LT Std 55 Roman" charset="0"/>
                <a:cs typeface="Caecilia LT Std 55 Roman" charset="0"/>
              </a:rPr>
              <a:t> </a:t>
            </a:r>
            <a:br>
              <a:rPr lang="en-US" sz="4800" b="1">
                <a:latin typeface="Caecilia LT Std Roman" panose="00000500000000000000" pitchFamily="50" charset="0"/>
                <a:ea typeface="Caecilia LT Std 55 Roman" charset="0"/>
                <a:cs typeface="Caecilia LT Std 55 Roman" charset="0"/>
              </a:rPr>
            </a:br>
            <a:r>
              <a:rPr lang="en-US" sz="4800" b="1" err="1">
                <a:latin typeface="Caecilia LT Std Roman" panose="00000500000000000000" pitchFamily="50" charset="0"/>
                <a:ea typeface="Caecilia LT Std 55 Roman" charset="0"/>
                <a:cs typeface="Caecilia LT Std 55 Roman" charset="0"/>
              </a:rPr>
              <a:t>Stercollecties</a:t>
            </a:r>
            <a:endParaRPr lang="en-US" sz="4800" b="1">
              <a:latin typeface="Caecilia LT Std Roman" panose="00000500000000000000" pitchFamily="50" charset="0"/>
              <a:ea typeface="Caecilia LT Std 55 Roman" charset="0"/>
              <a:cs typeface="Caecilia LT Std 55 Roman" charset="0"/>
            </a:endParaRPr>
          </a:p>
        </p:txBody>
      </p:sp>
      <p:pic>
        <p:nvPicPr>
          <p:cNvPr id="4"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4428" y="5538650"/>
            <a:ext cx="945854" cy="939145"/>
          </a:xfrm>
          <a:prstGeom prst="rect">
            <a:avLst/>
          </a:prstGeom>
        </p:spPr>
      </p:pic>
      <p:pic>
        <p:nvPicPr>
          <p:cNvPr id="5"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6468" y="3315568"/>
            <a:ext cx="1887041" cy="2125696"/>
          </a:xfrm>
          <a:prstGeom prst="rect">
            <a:avLst/>
          </a:prstGeom>
        </p:spPr>
      </p:pic>
      <p:sp>
        <p:nvSpPr>
          <p:cNvPr id="6" name="Tijdelijke aanduiding voor inhoud 2"/>
          <p:cNvSpPr txBox="1">
            <a:spLocks/>
          </p:cNvSpPr>
          <p:nvPr/>
        </p:nvSpPr>
        <p:spPr>
          <a:xfrm>
            <a:off x="1178937" y="6008222"/>
            <a:ext cx="5982789" cy="590557"/>
          </a:xfrm>
          <a:prstGeom prst="rect">
            <a:avLst/>
          </a:prstGeom>
        </p:spPr>
        <p:txBody>
          <a:bodyPr/>
          <a:lstStyle>
            <a:lvl1pPr marL="0" indent="0" algn="l" defTabSz="457200" rtl="0" eaLnBrk="1" latinLnBrk="0" hangingPunct="1">
              <a:spcBef>
                <a:spcPct val="20000"/>
              </a:spcBef>
              <a:buFont typeface="Arial"/>
              <a:buNone/>
              <a:defRPr sz="2800" b="0" i="0" kern="1200">
                <a:solidFill>
                  <a:srgbClr val="662483"/>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a:latin typeface="Caecilia LT Std Roman" panose="00000500000000000000" pitchFamily="50" charset="0"/>
                <a:ea typeface="Caecilia LT Std 55 Roman" charset="0"/>
                <a:cs typeface="Caecilia LT Std 55 Roman" charset="0"/>
              </a:rPr>
              <a:t>[Naam </a:t>
            </a:r>
            <a:r>
              <a:rPr lang="nl-NL" err="1">
                <a:latin typeface="Caecilia LT Std Roman" panose="00000500000000000000" pitchFamily="50" charset="0"/>
                <a:ea typeface="Caecilia LT Std 55 Roman" charset="0"/>
                <a:cs typeface="Caecilia LT Std 55 Roman" charset="0"/>
              </a:rPr>
              <a:t>Ster@dviseur</a:t>
            </a:r>
            <a:r>
              <a:rPr lang="nl-NL">
                <a:latin typeface="Caecilia LT Std Roman" panose="00000500000000000000" pitchFamily="50" charset="0"/>
                <a:ea typeface="Caecilia LT Std 55 Roman" charset="0"/>
                <a:cs typeface="Caecilia LT Std 55 Roman" charset="0"/>
              </a:rPr>
              <a:t>]</a:t>
            </a:r>
          </a:p>
        </p:txBody>
      </p:sp>
      <p:sp>
        <p:nvSpPr>
          <p:cNvPr id="7" name="Tijdelijke aanduiding voor inhoud 2"/>
          <p:cNvSpPr txBox="1">
            <a:spLocks/>
          </p:cNvSpPr>
          <p:nvPr/>
        </p:nvSpPr>
        <p:spPr>
          <a:xfrm>
            <a:off x="3631474" y="3315568"/>
            <a:ext cx="1746817" cy="476969"/>
          </a:xfrm>
          <a:prstGeom prst="rect">
            <a:avLst/>
          </a:prstGeom>
        </p:spPr>
        <p:txBody>
          <a:bodyPr/>
          <a:lstStyle>
            <a:lvl1pPr marL="0" indent="0" algn="l" defTabSz="457200" rtl="0" eaLnBrk="1" latinLnBrk="0" hangingPunct="1">
              <a:spcBef>
                <a:spcPct val="20000"/>
              </a:spcBef>
              <a:buFont typeface="Arial"/>
              <a:buNone/>
              <a:defRPr sz="2800" b="0" i="0" kern="1200">
                <a:solidFill>
                  <a:srgbClr val="662483"/>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sz="2000">
                <a:latin typeface="Caecilia LT Std Roman" panose="00000500000000000000" pitchFamily="50" charset="0"/>
                <a:ea typeface="Caecilia LT Std 55 Roman" charset="0"/>
                <a:cs typeface="Caecilia LT Std 55 Roman" charset="0"/>
              </a:rPr>
              <a:t>[DD-MM-JJJJ]</a:t>
            </a:r>
          </a:p>
        </p:txBody>
      </p:sp>
      <p:sp>
        <p:nvSpPr>
          <p:cNvPr id="8" name="Rechthoek 7"/>
          <p:cNvSpPr/>
          <p:nvPr/>
        </p:nvSpPr>
        <p:spPr>
          <a:xfrm>
            <a:off x="6852809" y="138625"/>
            <a:ext cx="2188184" cy="742152"/>
          </a:xfrm>
          <a:prstGeom prst="rect">
            <a:avLst/>
          </a:prstGeom>
          <a:solidFill>
            <a:srgbClr val="66248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latin typeface="Caecilia LT Std Roman" panose="00000500000000000000" pitchFamily="50" charset="0"/>
                <a:ea typeface="Caecilia LT Std 55 Roman" charset="0"/>
                <a:cs typeface="Caecilia LT Std 55 Roman" charset="0"/>
              </a:rPr>
              <a:t>Logo school</a:t>
            </a:r>
          </a:p>
        </p:txBody>
      </p:sp>
    </p:spTree>
    <p:extLst>
      <p:ext uri="{BB962C8B-B14F-4D97-AF65-F5344CB8AC3E}">
        <p14:creationId xmlns:p14="http://schemas.microsoft.com/office/powerpoint/2010/main" val="939064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descr="vo-content_logo_stercollect.jpg">
            <a:extLst>
              <a:ext uri="{FF2B5EF4-FFF2-40B4-BE49-F238E27FC236}">
                <a16:creationId xmlns:a16="http://schemas.microsoft.com/office/drawing/2014/main" xmlns="" id="{04401862-27CD-4D8A-834B-E47445EB00D6}"/>
              </a:ext>
            </a:extLst>
          </p:cNvPr>
          <p:cNvPicPr>
            <a:picLocks noChangeAspect="1"/>
          </p:cNvPicPr>
          <p:nvPr/>
        </p:nvPicPr>
        <p:blipFill>
          <a:blip r:embed="rId2"/>
          <a:stretch>
            <a:fillRect/>
          </a:stretch>
        </p:blipFill>
        <p:spPr>
          <a:xfrm>
            <a:off x="1005508" y="2324100"/>
            <a:ext cx="6536705" cy="2181779"/>
          </a:xfrm>
          <a:prstGeom prst="rect">
            <a:avLst/>
          </a:prstGeom>
        </p:spPr>
      </p:pic>
    </p:spTree>
    <p:extLst>
      <p:ext uri="{BB962C8B-B14F-4D97-AF65-F5344CB8AC3E}">
        <p14:creationId xmlns:p14="http://schemas.microsoft.com/office/powerpoint/2010/main" val="1888717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94"/>
          <p:cNvSpPr txBox="1">
            <a:spLocks noGrp="1"/>
          </p:cNvSpPr>
          <p:nvPr>
            <p:ph type="sldNum" sz="quarter" idx="4294967295"/>
          </p:nvPr>
        </p:nvSpPr>
        <p:spPr>
          <a:xfrm>
            <a:off x="8505419" y="6404293"/>
            <a:ext cx="181379" cy="26923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5" name="Tekstvak 4"/>
          <p:cNvSpPr txBox="1"/>
          <p:nvPr/>
        </p:nvSpPr>
        <p:spPr>
          <a:xfrm>
            <a:off x="425302" y="1134663"/>
            <a:ext cx="4063933" cy="646331"/>
          </a:xfrm>
          <a:prstGeom prst="rect">
            <a:avLst/>
          </a:prstGeom>
          <a:noFill/>
        </p:spPr>
        <p:txBody>
          <a:bodyPr wrap="none" rtlCol="0">
            <a:spAutoFit/>
          </a:bodyPr>
          <a:lstStyle/>
          <a:p>
            <a:r>
              <a:rPr lang="nl-NL" sz="3600" b="1" dirty="0">
                <a:solidFill>
                  <a:srgbClr val="662483"/>
                </a:solidFill>
                <a:latin typeface="Caecilia LT Std Roman" panose="00000500000000000000" pitchFamily="50" charset="0"/>
                <a:ea typeface="Caecilia LT Std 55 Roman" charset="0"/>
                <a:cs typeface="Caecilia LT Std 55 Roman" charset="0"/>
              </a:rPr>
              <a:t>De Stercollecties:</a:t>
            </a:r>
          </a:p>
        </p:txBody>
      </p:sp>
      <p:sp>
        <p:nvSpPr>
          <p:cNvPr id="13" name="Tekstvak 12"/>
          <p:cNvSpPr txBox="1"/>
          <p:nvPr/>
        </p:nvSpPr>
        <p:spPr>
          <a:xfrm>
            <a:off x="425302" y="2499499"/>
            <a:ext cx="7634177" cy="1569660"/>
          </a:xfrm>
          <a:prstGeom prst="rect">
            <a:avLst/>
          </a:prstGeom>
          <a:noFill/>
        </p:spPr>
        <p:txBody>
          <a:bodyPr wrap="square" rtlCol="0">
            <a:spAutoFit/>
          </a:bodyPr>
          <a:lstStyle/>
          <a:p>
            <a:pPr marL="457200" indent="-457200">
              <a:buFont typeface="Arial" charset="0"/>
              <a:buChar char="•"/>
            </a:pPr>
            <a:r>
              <a:rPr lang="nl-NL" sz="3200" dirty="0">
                <a:solidFill>
                  <a:srgbClr val="662483"/>
                </a:solidFill>
                <a:latin typeface="Caecilia LT Std Roman" panose="00000500000000000000" pitchFamily="50" charset="0"/>
                <a:ea typeface="Caecilia LT Std 55 Roman" charset="0"/>
                <a:cs typeface="Caecilia LT Std 55 Roman" charset="0"/>
              </a:rPr>
              <a:t>Open </a:t>
            </a:r>
            <a:r>
              <a:rPr lang="nl-NL" sz="3200" dirty="0" smtClean="0">
                <a:solidFill>
                  <a:srgbClr val="662483"/>
                </a:solidFill>
                <a:latin typeface="Caecilia LT Std Roman" panose="00000500000000000000" pitchFamily="50" charset="0"/>
                <a:ea typeface="Caecilia LT Std 55 Roman" charset="0"/>
                <a:cs typeface="Caecilia LT Std 55 Roman" charset="0"/>
              </a:rPr>
              <a:t>digitaal leermateriaal</a:t>
            </a:r>
            <a:endParaRPr lang="nl-NL" sz="3200" dirty="0">
              <a:solidFill>
                <a:srgbClr val="662483"/>
              </a:solidFill>
              <a:latin typeface="Caecilia LT Std Roman" panose="00000500000000000000" pitchFamily="50" charset="0"/>
              <a:ea typeface="Caecilia LT Std 55 Roman" charset="0"/>
              <a:cs typeface="Caecilia LT Std 55 Roman" charset="0"/>
            </a:endParaRPr>
          </a:p>
          <a:p>
            <a:pPr marL="457200" indent="-457200">
              <a:buFont typeface="Arial" charset="0"/>
              <a:buChar char="•"/>
            </a:pPr>
            <a:r>
              <a:rPr lang="nl-NL" sz="3200" dirty="0">
                <a:solidFill>
                  <a:srgbClr val="662483"/>
                </a:solidFill>
                <a:latin typeface="Caecilia LT Std Roman" panose="00000500000000000000" pitchFamily="50" charset="0"/>
                <a:ea typeface="Caecilia LT Std 55 Roman" charset="0"/>
                <a:cs typeface="Caecilia LT Std 55 Roman" charset="0"/>
              </a:rPr>
              <a:t>Beschikbaar voor iedere docent</a:t>
            </a:r>
          </a:p>
          <a:p>
            <a:pPr marL="457200" indent="-457200">
              <a:buFont typeface="Arial" charset="0"/>
              <a:buChar char="•"/>
            </a:pPr>
            <a:r>
              <a:rPr lang="nl-NL" sz="3200" dirty="0">
                <a:solidFill>
                  <a:srgbClr val="662483"/>
                </a:solidFill>
                <a:latin typeface="Caecilia LT Std Roman" panose="00000500000000000000" pitchFamily="50" charset="0"/>
                <a:ea typeface="Caecilia LT Std 55 Roman" charset="0"/>
                <a:cs typeface="Caecilia LT Std 55 Roman" charset="0"/>
              </a:rPr>
              <a:t>Voor 11 schoolvakken</a:t>
            </a:r>
            <a:endParaRPr lang="nl-NL" dirty="0">
              <a:solidFill>
                <a:srgbClr val="662483"/>
              </a:solidFill>
              <a:latin typeface="Caecilia LT Std Roman" panose="00000500000000000000" pitchFamily="50" charset="0"/>
            </a:endParaRPr>
          </a:p>
        </p:txBody>
      </p:sp>
      <p:sp>
        <p:nvSpPr>
          <p:cNvPr id="6" name="Wolkvormige toelichting 5"/>
          <p:cNvSpPr/>
          <p:nvPr/>
        </p:nvSpPr>
        <p:spPr>
          <a:xfrm>
            <a:off x="6107740" y="634204"/>
            <a:ext cx="2179675" cy="1647250"/>
          </a:xfrm>
          <a:prstGeom prst="cloudCallout">
            <a:avLst>
              <a:gd name="adj1" fmla="val -71953"/>
              <a:gd name="adj2" fmla="val 59202"/>
            </a:avLst>
          </a:prstGeom>
          <a:noFill/>
          <a:ln>
            <a:solidFill>
              <a:srgbClr val="008D3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ln w="0"/>
                <a:solidFill>
                  <a:sysClr val="windowText" lastClr="000000"/>
                </a:solidFill>
                <a:effectLst>
                  <a:outerShdw blurRad="38100" dist="19050" dir="2700000" algn="tl" rotWithShape="0">
                    <a:schemeClr val="dk1">
                      <a:alpha val="40000"/>
                    </a:schemeClr>
                  </a:outerShdw>
                </a:effectLst>
                <a:latin typeface="Caecilia LT Std Roman" panose="00000500000000000000" pitchFamily="50" charset="0"/>
                <a:ea typeface="Caecilia LT Std 55 Roman" charset="0"/>
                <a:cs typeface="Caecilia LT Std 55 Roman" charset="0"/>
              </a:rPr>
              <a:t>Eenvoudig aan te passen!</a:t>
            </a:r>
          </a:p>
        </p:txBody>
      </p:sp>
      <p:sp>
        <p:nvSpPr>
          <p:cNvPr id="15" name="Wolkvormige toelichting 14"/>
          <p:cNvSpPr/>
          <p:nvPr/>
        </p:nvSpPr>
        <p:spPr>
          <a:xfrm>
            <a:off x="6212958" y="3625256"/>
            <a:ext cx="2179675" cy="1647250"/>
          </a:xfrm>
          <a:prstGeom prst="cloudCallout">
            <a:avLst>
              <a:gd name="adj1" fmla="val -83660"/>
              <a:gd name="adj2" fmla="val -42783"/>
            </a:avLst>
          </a:prstGeom>
          <a:noFill/>
          <a:ln>
            <a:solidFill>
              <a:srgbClr val="008D3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ln w="0"/>
                <a:solidFill>
                  <a:schemeClr val="tx1"/>
                </a:solidFill>
                <a:effectLst>
                  <a:outerShdw blurRad="38100" dist="19050" dir="2700000" algn="tl" rotWithShape="0">
                    <a:schemeClr val="dk1">
                      <a:alpha val="40000"/>
                    </a:schemeClr>
                  </a:outerShdw>
                </a:effectLst>
                <a:latin typeface="Caecilia LT Std Roman" panose="00000500000000000000" pitchFamily="50" charset="0"/>
                <a:ea typeface="Caecilia LT Std 55 Roman" charset="0"/>
                <a:cs typeface="Caecilia LT Std 55 Roman" charset="0"/>
              </a:rPr>
              <a:t>Flexibel in te zetten</a:t>
            </a:r>
            <a:r>
              <a:rPr lang="nl-NL">
                <a:ln w="0"/>
                <a:solidFill>
                  <a:schemeClr val="tx1"/>
                </a:solidFill>
                <a:effectLst>
                  <a:outerShdw blurRad="38100" dist="19050" dir="2700000" algn="tl" rotWithShape="0">
                    <a:schemeClr val="dk1">
                      <a:alpha val="40000"/>
                    </a:schemeClr>
                  </a:outerShdw>
                </a:effectLst>
                <a:latin typeface="Caecilia LT Std 55 Roman" charset="0"/>
                <a:ea typeface="Caecilia LT Std 55 Roman" charset="0"/>
                <a:cs typeface="Caecilia LT Std 55 Roman" charset="0"/>
              </a:rPr>
              <a:t>!</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40" y="5430371"/>
            <a:ext cx="8122979" cy="1025114"/>
          </a:xfrm>
          <a:prstGeom prst="rect">
            <a:avLst/>
          </a:prstGeom>
        </p:spPr>
      </p:pic>
    </p:spTree>
    <p:extLst>
      <p:ext uri="{BB962C8B-B14F-4D97-AF65-F5344CB8AC3E}">
        <p14:creationId xmlns:p14="http://schemas.microsoft.com/office/powerpoint/2010/main" val="177961815"/>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667" y="1478371"/>
            <a:ext cx="6787313" cy="4187917"/>
          </a:xfrm>
        </p:spPr>
      </p:pic>
    </p:spTree>
    <p:extLst>
      <p:ext uri="{BB962C8B-B14F-4D97-AF65-F5344CB8AC3E}">
        <p14:creationId xmlns:p14="http://schemas.microsoft.com/office/powerpoint/2010/main" val="483352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70"/>
          <p:cNvSpPr txBox="1"/>
          <p:nvPr/>
        </p:nvSpPr>
        <p:spPr>
          <a:xfrm>
            <a:off x="462368" y="4379507"/>
            <a:ext cx="7533316" cy="224676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defRPr sz="2800" b="1">
                <a:solidFill>
                  <a:srgbClr val="008D36"/>
                </a:solidFill>
                <a:latin typeface="Calibri"/>
                <a:ea typeface="Calibri"/>
                <a:cs typeface="Calibri"/>
                <a:sym typeface="Calibri"/>
              </a:defRPr>
            </a:lvl1pPr>
          </a:lstStyle>
          <a:p>
            <a:pPr marL="457200" indent="-457200">
              <a:buFont typeface="Arial" charset="0"/>
              <a:buChar char="•"/>
            </a:pPr>
            <a:r>
              <a:rPr b="0">
                <a:solidFill>
                  <a:srgbClr val="662483"/>
                </a:solidFill>
                <a:latin typeface="Caecilia LT Std Roman" panose="00000500000000000000" pitchFamily="50" charset="0"/>
                <a:ea typeface="Caecilia LT Std 55 Roman" charset="0"/>
                <a:cs typeface="Caecilia LT Std 55 Roman" charset="0"/>
              </a:rPr>
              <a:t>Complete leerlijnen</a:t>
            </a:r>
            <a:endParaRPr lang="nl-NL" b="0">
              <a:solidFill>
                <a:srgbClr val="662483"/>
              </a:solidFill>
              <a:latin typeface="Caecilia LT Std Roman" panose="00000500000000000000" pitchFamily="50" charset="0"/>
              <a:ea typeface="Caecilia LT Std 55 Roman" charset="0"/>
              <a:cs typeface="Caecilia LT Std 55 Roman" charset="0"/>
            </a:endParaRPr>
          </a:p>
          <a:p>
            <a:pPr marL="457200" indent="-457200">
              <a:buFont typeface="Arial" charset="0"/>
              <a:buChar char="•"/>
            </a:pPr>
            <a:r>
              <a:rPr lang="nl-NL" b="0">
                <a:solidFill>
                  <a:srgbClr val="662483"/>
                </a:solidFill>
                <a:latin typeface="Caecilia LT Std Roman" panose="00000500000000000000" pitchFamily="50" charset="0"/>
                <a:ea typeface="Caecilia LT Std 55 Roman" charset="0"/>
                <a:cs typeface="Caecilia LT Std 55 Roman" charset="0"/>
              </a:rPr>
              <a:t>Voldoen aan kerndoelen en eindtermen</a:t>
            </a:r>
          </a:p>
          <a:p>
            <a:pPr marL="457200" indent="-457200">
              <a:buFont typeface="Arial" charset="0"/>
              <a:buChar char="•"/>
            </a:pPr>
            <a:r>
              <a:rPr lang="nl-NL" b="0">
                <a:solidFill>
                  <a:srgbClr val="662483"/>
                </a:solidFill>
                <a:latin typeface="Caecilia LT Std Roman" panose="00000500000000000000" pitchFamily="50" charset="0"/>
                <a:ea typeface="Caecilia LT Std 55 Roman" charset="0"/>
                <a:cs typeface="Caecilia LT Std 55 Roman" charset="0"/>
              </a:rPr>
              <a:t>Opgebouwd uit thema’s</a:t>
            </a:r>
          </a:p>
          <a:p>
            <a:endParaRPr lang="nl-NL"/>
          </a:p>
          <a:p>
            <a:endParaRPr/>
          </a:p>
        </p:txBody>
      </p:sp>
      <p:sp>
        <p:nvSpPr>
          <p:cNvPr id="404" name="Shape 471"/>
          <p:cNvSpPr txBox="1"/>
          <p:nvPr/>
        </p:nvSpPr>
        <p:spPr>
          <a:xfrm>
            <a:off x="681883" y="4966953"/>
            <a:ext cx="6120426" cy="535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b="1">
                <a:solidFill>
                  <a:srgbClr val="008D36"/>
                </a:solidFill>
                <a:latin typeface="Calibri"/>
                <a:ea typeface="Calibri"/>
                <a:cs typeface="Calibri"/>
                <a:sym typeface="Calibri"/>
              </a:defRPr>
            </a:lvl1pPr>
          </a:lstStyle>
          <a:p>
            <a:endParaRPr/>
          </a:p>
        </p:txBody>
      </p:sp>
      <p:pic>
        <p:nvPicPr>
          <p:cNvPr id="406" name="image18.png" descr="image18.png"/>
          <p:cNvPicPr>
            <a:picLocks noChangeAspect="1"/>
          </p:cNvPicPr>
          <p:nvPr/>
        </p:nvPicPr>
        <p:blipFill>
          <a:blip r:embed="rId3">
            <a:extLst/>
          </a:blip>
          <a:stretch>
            <a:fillRect/>
          </a:stretch>
        </p:blipFill>
        <p:spPr>
          <a:xfrm>
            <a:off x="-106326" y="1354646"/>
            <a:ext cx="9385421" cy="2781419"/>
          </a:xfrm>
          <a:prstGeom prst="rect">
            <a:avLst/>
          </a:prstGeom>
          <a:ln w="12700">
            <a:miter lim="400000"/>
          </a:ln>
        </p:spPr>
      </p:pic>
    </p:spTree>
    <p:extLst>
      <p:ext uri="{BB962C8B-B14F-4D97-AF65-F5344CB8AC3E}">
        <p14:creationId xmlns:p14="http://schemas.microsoft.com/office/powerpoint/2010/main" val="1484014779"/>
      </p:ext>
    </p:extLst>
  </p:cSld>
  <p:clrMapOvr>
    <a:masterClrMapping/>
  </p:clrMapOvr>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itel 1"/>
          <p:cNvSpPr txBox="1">
            <a:spLocks noGrp="1"/>
          </p:cNvSpPr>
          <p:nvPr>
            <p:ph type="title"/>
          </p:nvPr>
        </p:nvSpPr>
        <p:spPr>
          <a:xfrm>
            <a:off x="376508" y="1167469"/>
            <a:ext cx="8677349" cy="835939"/>
          </a:xfrm>
          <a:prstGeom prst="rect">
            <a:avLst/>
          </a:prstGeom>
        </p:spPr>
        <p:txBody>
          <a:bodyPr>
            <a:noAutofit/>
          </a:bodyPr>
          <a:lstStyle/>
          <a:p>
            <a:pPr defTabSz="452627">
              <a:defRPr sz="2772"/>
            </a:pPr>
            <a:r>
              <a:rPr lang="nl-NL" b="1" dirty="0" smtClean="0">
                <a:latin typeface="Caecilia LT Std Roman" panose="00000500000000000000" pitchFamily="50" charset="0"/>
                <a:ea typeface="Caecilia LT Std 55 Roman" charset="0"/>
                <a:cs typeface="Caecilia LT Std 55 Roman" charset="0"/>
              </a:rPr>
              <a:t>Stercollecties zijn </a:t>
            </a:r>
            <a:r>
              <a:rPr lang="nl-NL" b="1" u="sng" dirty="0" err="1" smtClean="0">
                <a:latin typeface="Caecilia LT Std Roman" panose="00000500000000000000" pitchFamily="50" charset="0"/>
                <a:ea typeface="Caecilia LT Std 55 Roman" charset="0"/>
                <a:cs typeface="Caecilia LT Std 55 Roman" charset="0"/>
              </a:rPr>
              <a:t>arrangeerbaar</a:t>
            </a:r>
            <a:r>
              <a:rPr lang="nl-NL" b="1" dirty="0" smtClean="0">
                <a:latin typeface="Caecilia LT Std Roman" panose="00000500000000000000" pitchFamily="50" charset="0"/>
                <a:ea typeface="Caecilia LT Std 55 Roman" charset="0"/>
                <a:cs typeface="Caecilia LT Std 55 Roman" charset="0"/>
              </a:rPr>
              <a:t>:</a:t>
            </a:r>
            <a:endParaRPr lang="nl-NL" b="1" dirty="0">
              <a:latin typeface="Caecilia LT Std Roman" panose="00000500000000000000" pitchFamily="50" charset="0"/>
              <a:ea typeface="Caecilia LT Std 55 Roman" charset="0"/>
              <a:cs typeface="Caecilia LT Std 55 Roman" charset="0"/>
            </a:endParaRPr>
          </a:p>
        </p:txBody>
      </p:sp>
      <p:sp>
        <p:nvSpPr>
          <p:cNvPr id="6" name="Tekstvak 5"/>
          <p:cNvSpPr txBox="1"/>
          <p:nvPr/>
        </p:nvSpPr>
        <p:spPr>
          <a:xfrm>
            <a:off x="493059" y="2128053"/>
            <a:ext cx="8187478" cy="2677656"/>
          </a:xfrm>
          <a:prstGeom prst="rect">
            <a:avLst/>
          </a:prstGeom>
          <a:noFill/>
        </p:spPr>
        <p:txBody>
          <a:bodyPr wrap="square" rtlCol="0">
            <a:spAutoFit/>
          </a:bodyPr>
          <a:lstStyle/>
          <a:p>
            <a:r>
              <a:rPr lang="nl-NL" sz="2400">
                <a:solidFill>
                  <a:srgbClr val="662483"/>
                </a:solidFill>
                <a:latin typeface="Caecilia LT Std Roman" panose="00000500000000000000" pitchFamily="50" charset="0"/>
                <a:ea typeface="Caecilia LT Std 55 Roman" charset="0"/>
                <a:cs typeface="Caecilia LT Std 55 Roman" charset="0"/>
              </a:rPr>
              <a:t>Arrangeren: het in de juiste didactische volgorde plaatsen van reeds bestaande (digitale) leermaterialen</a:t>
            </a:r>
          </a:p>
          <a:p>
            <a:endParaRPr lang="nl-NL" sz="2400">
              <a:solidFill>
                <a:srgbClr val="662483"/>
              </a:solidFill>
              <a:latin typeface="Caecilia LT Std Roman" panose="00000500000000000000" pitchFamily="50" charset="0"/>
              <a:ea typeface="Caecilia LT Std 55 Roman" charset="0"/>
              <a:cs typeface="Caecilia LT Std 55 Roman" charset="0"/>
            </a:endParaRPr>
          </a:p>
          <a:p>
            <a:endParaRPr lang="nl-NL" sz="2400">
              <a:solidFill>
                <a:srgbClr val="662483"/>
              </a:solidFill>
              <a:latin typeface="Caecilia LT Std Roman" panose="00000500000000000000" pitchFamily="50" charset="0"/>
              <a:ea typeface="Caecilia LT Std 55 Roman" charset="0"/>
              <a:cs typeface="Caecilia LT Std 55 Roman" charset="0"/>
            </a:endParaRPr>
          </a:p>
          <a:p>
            <a:r>
              <a:rPr lang="nl-NL" sz="2400">
                <a:solidFill>
                  <a:srgbClr val="662483"/>
                </a:solidFill>
                <a:latin typeface="Caecilia LT Std Roman" panose="00000500000000000000" pitchFamily="50" charset="0"/>
                <a:ea typeface="Caecilia LT Std 55 Roman" charset="0"/>
                <a:cs typeface="Caecilia LT Std 55 Roman" charset="0"/>
              </a:rPr>
              <a:t>Eenvoudig te bewerken, aan te vullen</a:t>
            </a:r>
          </a:p>
          <a:p>
            <a:r>
              <a:rPr lang="nl-NL" sz="2400">
                <a:solidFill>
                  <a:srgbClr val="662483"/>
                </a:solidFill>
                <a:latin typeface="Caecilia LT Std Roman" panose="00000500000000000000" pitchFamily="50" charset="0"/>
                <a:ea typeface="Caecilia LT Std 55 Roman" charset="0"/>
                <a:cs typeface="Caecilia LT Std 55 Roman" charset="0"/>
              </a:rPr>
              <a:t>of te vervangen</a:t>
            </a:r>
            <a:r>
              <a:rPr lang="nl-NL" sz="2400">
                <a:solidFill>
                  <a:srgbClr val="662483"/>
                </a:solidFill>
                <a:latin typeface="Caecilia LT Std 55 Roman" charset="0"/>
                <a:ea typeface="Caecilia LT Std 55 Roman" charset="0"/>
                <a:cs typeface="Caecilia LT Std 55 Roman" charset="0"/>
              </a:rPr>
              <a:t>:</a:t>
            </a:r>
          </a:p>
        </p:txBody>
      </p:sp>
      <p:sp>
        <p:nvSpPr>
          <p:cNvPr id="3" name="Tekstvak 2"/>
          <p:cNvSpPr txBox="1"/>
          <p:nvPr/>
        </p:nvSpPr>
        <p:spPr>
          <a:xfrm>
            <a:off x="493059" y="4667679"/>
            <a:ext cx="7288306" cy="1323439"/>
          </a:xfrm>
          <a:prstGeom prst="rect">
            <a:avLst/>
          </a:prstGeom>
          <a:noFill/>
        </p:spPr>
        <p:txBody>
          <a:bodyPr wrap="square" rtlCol="0">
            <a:spAutoFit/>
          </a:bodyPr>
          <a:lstStyle/>
          <a:p>
            <a:pPr marL="342900" indent="-342900">
              <a:buFont typeface="Arial" panose="020B0604020202020204" pitchFamily="34" charset="0"/>
              <a:buChar char="•"/>
            </a:pPr>
            <a:r>
              <a:rPr lang="nl-NL" sz="2000">
                <a:solidFill>
                  <a:srgbClr val="662483"/>
                </a:solidFill>
                <a:latin typeface="Caecilia LT Std Roman" panose="00000500000000000000" pitchFamily="50" charset="0"/>
              </a:rPr>
              <a:t>Met eigen materiaal</a:t>
            </a:r>
          </a:p>
          <a:p>
            <a:pPr marL="342900" indent="-342900">
              <a:buFont typeface="Arial" panose="020B0604020202020204" pitchFamily="34" charset="0"/>
              <a:buChar char="•"/>
            </a:pPr>
            <a:r>
              <a:rPr lang="nl-NL" sz="2000">
                <a:solidFill>
                  <a:srgbClr val="662483"/>
                </a:solidFill>
                <a:latin typeface="Caecilia LT Std Roman" panose="00000500000000000000" pitchFamily="50" charset="0"/>
              </a:rPr>
              <a:t>Met bestaand materiaal van andere bronnen</a:t>
            </a:r>
          </a:p>
          <a:p>
            <a:pPr marL="342900" indent="-342900">
              <a:buFont typeface="Arial" panose="020B0604020202020204" pitchFamily="34" charset="0"/>
              <a:buChar char="•"/>
            </a:pPr>
            <a:r>
              <a:rPr lang="nl-NL" sz="2000">
                <a:solidFill>
                  <a:srgbClr val="662483"/>
                </a:solidFill>
                <a:latin typeface="Caecilia LT Std Roman" panose="00000500000000000000" pitchFamily="50" charset="0"/>
              </a:rPr>
              <a:t>Met filmpjes, plaatjes, webpagina’s, etc.</a:t>
            </a:r>
          </a:p>
          <a:p>
            <a:pPr marL="342900" indent="-342900">
              <a:buFont typeface="Arial" panose="020B0604020202020204" pitchFamily="34" charset="0"/>
              <a:buChar char="•"/>
            </a:pPr>
            <a:r>
              <a:rPr lang="nl-NL" sz="2000">
                <a:solidFill>
                  <a:srgbClr val="662483"/>
                </a:solidFill>
                <a:latin typeface="Caecilia LT Std Roman" panose="00000500000000000000" pitchFamily="50" charset="0"/>
              </a:rPr>
              <a:t>Met werkvormen</a:t>
            </a: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21744" r="18078"/>
          <a:stretch/>
        </p:blipFill>
        <p:spPr>
          <a:xfrm>
            <a:off x="6466316" y="3002783"/>
            <a:ext cx="1315049" cy="1540251"/>
          </a:xfrm>
          <a:prstGeom prst="rect">
            <a:avLst/>
          </a:prstGeom>
        </p:spPr>
      </p:pic>
    </p:spTree>
    <p:extLst>
      <p:ext uri="{BB962C8B-B14F-4D97-AF65-F5344CB8AC3E}">
        <p14:creationId xmlns:p14="http://schemas.microsoft.com/office/powerpoint/2010/main" val="1291560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latin typeface="Caecilia LT Std Roman" panose="00000500000000000000" pitchFamily="50" charset="0"/>
              </a:rPr>
              <a:t>Nog niet </a:t>
            </a:r>
            <a:r>
              <a:rPr lang="nl-NL" b="1" err="1">
                <a:latin typeface="Caecilia LT Std Roman" panose="00000500000000000000" pitchFamily="50" charset="0"/>
              </a:rPr>
              <a:t>arrangeerbaar</a:t>
            </a:r>
            <a:r>
              <a:rPr lang="nl-NL" b="1">
                <a:latin typeface="Caecilia LT Std Roman" panose="00000500000000000000" pitchFamily="50" charset="0"/>
              </a:rPr>
              <a:t>…</a:t>
            </a:r>
          </a:p>
        </p:txBody>
      </p:sp>
      <p:sp>
        <p:nvSpPr>
          <p:cNvPr id="8" name="Tijdelijke aanduiding voor inhoud 7"/>
          <p:cNvSpPr>
            <a:spLocks noGrp="1"/>
          </p:cNvSpPr>
          <p:nvPr>
            <p:ph idx="1"/>
          </p:nvPr>
        </p:nvSpPr>
        <p:spPr/>
        <p:txBody>
          <a:bodyPr/>
          <a:lstStyle/>
          <a:p>
            <a:r>
              <a:rPr lang="nl-NL">
                <a:latin typeface="Caecilia LT Std Roman" panose="00000500000000000000" pitchFamily="50" charset="0"/>
              </a:rPr>
              <a:t>Wiskunde havo/vwo</a:t>
            </a:r>
          </a:p>
          <a:p>
            <a:r>
              <a:rPr lang="nl-NL">
                <a:latin typeface="Caecilia LT Std Roman" panose="00000500000000000000" pitchFamily="50" charset="0"/>
              </a:rPr>
              <a:t>Leerjaren 2-5</a:t>
            </a:r>
          </a:p>
          <a:p>
            <a:pPr marL="0" indent="0">
              <a:buNone/>
            </a:pPr>
            <a:r>
              <a:rPr lang="nl-NL">
                <a:latin typeface="Caecilia LT Std Roman" panose="00000500000000000000" pitchFamily="50" charset="0"/>
                <a:sym typeface="Wingdings" panose="05000000000000000000" pitchFamily="2" charset="2"/>
              </a:rPr>
              <a:t> Wageningse Methode</a:t>
            </a:r>
            <a:endParaRPr lang="nl-NL">
              <a:latin typeface="Caecilia LT Std Roman" panose="00000500000000000000" pitchFamily="50" charset="0"/>
            </a:endParaRPr>
          </a:p>
        </p:txBody>
      </p:sp>
    </p:spTree>
    <p:extLst>
      <p:ext uri="{BB962C8B-B14F-4D97-AF65-F5344CB8AC3E}">
        <p14:creationId xmlns:p14="http://schemas.microsoft.com/office/powerpoint/2010/main" val="2840104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Afbeelding 4"/>
          <p:cNvPicPr>
            <a:picLocks noChangeAspect="1"/>
          </p:cNvPicPr>
          <p:nvPr/>
        </p:nvPicPr>
        <p:blipFill rotWithShape="1">
          <a:blip r:embed="rId3">
            <a:extLst>
              <a:ext uri="{28A0092B-C50C-407E-A947-70E740481C1C}">
                <a14:useLocalDpi xmlns:a14="http://schemas.microsoft.com/office/drawing/2010/main" val="0"/>
              </a:ext>
            </a:extLst>
          </a:blip>
          <a:srcRect l="13664" t="6974" r="11336" b="10099"/>
          <a:stretch/>
        </p:blipFill>
        <p:spPr>
          <a:xfrm>
            <a:off x="1020725" y="4498180"/>
            <a:ext cx="1601151" cy="1770379"/>
          </a:xfrm>
          <a:prstGeom prst="rect">
            <a:avLst/>
          </a:prstGeom>
          <a:ln w="12700">
            <a:miter lim="400000"/>
          </a:ln>
        </p:spPr>
      </p:pic>
      <p:sp>
        <p:nvSpPr>
          <p:cNvPr id="397" name="Titel 1"/>
          <p:cNvSpPr txBox="1">
            <a:spLocks noGrp="1"/>
          </p:cNvSpPr>
          <p:nvPr>
            <p:ph type="title"/>
          </p:nvPr>
        </p:nvSpPr>
        <p:spPr>
          <a:xfrm>
            <a:off x="686752" y="521372"/>
            <a:ext cx="7755341" cy="1342945"/>
          </a:xfrm>
          <a:prstGeom prst="rect">
            <a:avLst/>
          </a:prstGeom>
        </p:spPr>
        <p:txBody>
          <a:bodyPr/>
          <a:lstStyle>
            <a:lvl1pPr>
              <a:defRPr sz="3200"/>
            </a:lvl1pPr>
          </a:lstStyle>
          <a:p>
            <a:pPr algn="ctr"/>
            <a:r>
              <a:rPr b="1">
                <a:latin typeface="Caecilia LT Std Roman" panose="00000500000000000000" pitchFamily="50" charset="0"/>
                <a:ea typeface="Caecilia LT Std 55 Roman" charset="0"/>
                <a:cs typeface="Caecilia LT Std 55 Roman" charset="0"/>
              </a:rPr>
              <a:t>Stercollectie</a:t>
            </a:r>
            <a:r>
              <a:rPr lang="nl-NL" b="1">
                <a:latin typeface="Caecilia LT Std Roman" panose="00000500000000000000" pitchFamily="50" charset="0"/>
                <a:ea typeface="Caecilia LT Std 55 Roman" charset="0"/>
                <a:cs typeface="Caecilia LT Std 55 Roman" charset="0"/>
              </a:rPr>
              <a:t>: vele leerbouwstenen </a:t>
            </a:r>
            <a:endParaRPr b="1">
              <a:latin typeface="Caecilia LT Std Roman" panose="00000500000000000000" pitchFamily="50" charset="0"/>
              <a:ea typeface="Caecilia LT Std 55 Roman" charset="0"/>
              <a:cs typeface="Caecilia LT Std 55 Roman" charset="0"/>
            </a:endParaRPr>
          </a:p>
        </p:txBody>
      </p:sp>
      <p:sp>
        <p:nvSpPr>
          <p:cNvPr id="398" name="Tijdelijke aanduiding voor tekst 2"/>
          <p:cNvSpPr txBox="1">
            <a:spLocks noGrp="1"/>
          </p:cNvSpPr>
          <p:nvPr>
            <p:ph type="body" sz="quarter" idx="1"/>
          </p:nvPr>
        </p:nvSpPr>
        <p:spPr>
          <a:xfrm>
            <a:off x="368259" y="3326140"/>
            <a:ext cx="8154201" cy="1611316"/>
          </a:xfrm>
          <a:prstGeom prst="rect">
            <a:avLst/>
          </a:prstGeom>
        </p:spPr>
        <p:txBody>
          <a:bodyPr>
            <a:normAutofit/>
          </a:bodyPr>
          <a:lstStyle>
            <a:lvl1pPr marL="322325" indent="-322325" defTabSz="429768">
              <a:spcBef>
                <a:spcPts val="500"/>
              </a:spcBef>
              <a:defRPr sz="2632"/>
            </a:lvl1pPr>
          </a:lstStyle>
          <a:p>
            <a:pPr marL="0" indent="0" algn="ctr">
              <a:buNone/>
            </a:pPr>
            <a:r>
              <a:rPr>
                <a:latin typeface="Caecilia LT Std Roman" panose="00000500000000000000" pitchFamily="50" charset="0"/>
              </a:rPr>
              <a:t>Voor het maken van een “eigen” huis, </a:t>
            </a:r>
            <a:r>
              <a:rPr lang="nl-NL">
                <a:latin typeface="Caecilia LT Std Roman" panose="00000500000000000000" pitchFamily="50" charset="0"/>
              </a:rPr>
              <a:t/>
            </a:r>
            <a:br>
              <a:rPr lang="nl-NL">
                <a:latin typeface="Caecilia LT Std Roman" panose="00000500000000000000" pitchFamily="50" charset="0"/>
              </a:rPr>
            </a:br>
            <a:r>
              <a:rPr>
                <a:latin typeface="Caecilia LT Std Roman" panose="00000500000000000000" pitchFamily="50" charset="0"/>
              </a:rPr>
              <a:t>op grond van “eigen” wensen</a:t>
            </a:r>
          </a:p>
        </p:txBody>
      </p:sp>
      <p:cxnSp>
        <p:nvCxnSpPr>
          <p:cNvPr id="3" name="Rechte verbindingslijn met pijl 2"/>
          <p:cNvCxnSpPr/>
          <p:nvPr/>
        </p:nvCxnSpPr>
        <p:spPr>
          <a:xfrm>
            <a:off x="3179431" y="5518626"/>
            <a:ext cx="2191617" cy="0"/>
          </a:xfrm>
          <a:prstGeom prst="straightConnector1">
            <a:avLst/>
          </a:prstGeom>
          <a:ln w="57150">
            <a:tailEnd type="triangle"/>
          </a:ln>
        </p:spPr>
        <p:style>
          <a:lnRef idx="2">
            <a:schemeClr val="accent4"/>
          </a:lnRef>
          <a:fillRef idx="0">
            <a:schemeClr val="accent4"/>
          </a:fillRef>
          <a:effectRef idx="1">
            <a:schemeClr val="accent4"/>
          </a:effectRef>
          <a:fontRef idx="minor">
            <a:schemeClr val="tx1"/>
          </a:fontRef>
        </p:style>
      </p:cxnSp>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l="7841" t="2997" r="9486" b="9933"/>
          <a:stretch/>
        </p:blipFill>
        <p:spPr>
          <a:xfrm>
            <a:off x="5422447" y="4280944"/>
            <a:ext cx="3019646" cy="1987615"/>
          </a:xfrm>
          <a:prstGeom prst="rect">
            <a:avLst/>
          </a:prstGeom>
        </p:spPr>
      </p:pic>
      <p:sp>
        <p:nvSpPr>
          <p:cNvPr id="9" name="Tekstvak 8"/>
          <p:cNvSpPr txBox="1"/>
          <p:nvPr/>
        </p:nvSpPr>
        <p:spPr>
          <a:xfrm>
            <a:off x="768521" y="6245390"/>
            <a:ext cx="1935125" cy="307777"/>
          </a:xfrm>
          <a:prstGeom prst="rect">
            <a:avLst/>
          </a:prstGeom>
          <a:noFill/>
        </p:spPr>
        <p:txBody>
          <a:bodyPr wrap="square" rtlCol="0">
            <a:spAutoFit/>
          </a:bodyPr>
          <a:lstStyle/>
          <a:p>
            <a:pPr algn="ctr"/>
            <a:r>
              <a:rPr lang="nl-NL" sz="1400">
                <a:solidFill>
                  <a:srgbClr val="662483"/>
                </a:solidFill>
                <a:latin typeface="Caecilia LT Std Roman" panose="00000500000000000000" pitchFamily="50" charset="0"/>
                <a:ea typeface="Caecilia LT Std 55 Roman" charset="0"/>
                <a:cs typeface="Caecilia LT Std 55 Roman" charset="0"/>
              </a:rPr>
              <a:t>simpel</a:t>
            </a:r>
            <a:endParaRPr lang="nl-NL">
              <a:solidFill>
                <a:srgbClr val="662483"/>
              </a:solidFill>
              <a:latin typeface="Caecilia LT Std Roman" panose="00000500000000000000" pitchFamily="50" charset="0"/>
              <a:ea typeface="Caecilia LT Std 55 Roman" charset="0"/>
              <a:cs typeface="Caecilia LT Std 55 Roman" charset="0"/>
            </a:endParaRPr>
          </a:p>
        </p:txBody>
      </p:sp>
      <p:sp>
        <p:nvSpPr>
          <p:cNvPr id="17" name="Tekstvak 16"/>
          <p:cNvSpPr txBox="1"/>
          <p:nvPr/>
        </p:nvSpPr>
        <p:spPr>
          <a:xfrm>
            <a:off x="6124353" y="6268559"/>
            <a:ext cx="1935125" cy="307777"/>
          </a:xfrm>
          <a:prstGeom prst="rect">
            <a:avLst/>
          </a:prstGeom>
          <a:noFill/>
        </p:spPr>
        <p:txBody>
          <a:bodyPr wrap="square" rtlCol="0">
            <a:spAutoFit/>
          </a:bodyPr>
          <a:lstStyle/>
          <a:p>
            <a:pPr algn="ctr"/>
            <a:r>
              <a:rPr lang="nl-NL" sz="1400">
                <a:solidFill>
                  <a:srgbClr val="662483"/>
                </a:solidFill>
                <a:latin typeface="Caecilia LT Std Roman" panose="00000500000000000000" pitchFamily="50" charset="0"/>
                <a:ea typeface="Caecilia LT Std 55 Roman" charset="0"/>
                <a:cs typeface="Caecilia LT Std 55 Roman" charset="0"/>
              </a:rPr>
              <a:t>complex</a:t>
            </a:r>
            <a:endParaRPr lang="nl-NL">
              <a:solidFill>
                <a:srgbClr val="662483"/>
              </a:solidFill>
              <a:latin typeface="Caecilia LT Std Roman" panose="00000500000000000000" pitchFamily="50" charset="0"/>
              <a:ea typeface="Caecilia LT Std 55 Roman" charset="0"/>
              <a:cs typeface="Caecilia LT Std 55 Roman" charset="0"/>
            </a:endParaRPr>
          </a:p>
        </p:txBody>
      </p:sp>
      <p:pic>
        <p:nvPicPr>
          <p:cNvPr id="10" name="Afbeelding 9"/>
          <p:cNvPicPr>
            <a:picLocks noChangeAspect="1"/>
          </p:cNvPicPr>
          <p:nvPr/>
        </p:nvPicPr>
        <p:blipFill rotWithShape="1">
          <a:blip r:embed="rId5">
            <a:extLst>
              <a:ext uri="{28A0092B-C50C-407E-A947-70E740481C1C}">
                <a14:useLocalDpi xmlns:a14="http://schemas.microsoft.com/office/drawing/2010/main" val="0"/>
              </a:ext>
            </a:extLst>
          </a:blip>
          <a:srcRect t="15789"/>
          <a:stretch/>
        </p:blipFill>
        <p:spPr>
          <a:xfrm>
            <a:off x="2375738" y="1498109"/>
            <a:ext cx="4716178" cy="1894755"/>
          </a:xfrm>
          <a:prstGeom prst="rect">
            <a:avLst/>
          </a:prstGeom>
        </p:spPr>
      </p:pic>
    </p:spTree>
    <p:extLst>
      <p:ext uri="{BB962C8B-B14F-4D97-AF65-F5344CB8AC3E}">
        <p14:creationId xmlns:p14="http://schemas.microsoft.com/office/powerpoint/2010/main" val="843821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1"/>
          <p:cNvSpPr txBox="1">
            <a:spLocks noGrp="1"/>
          </p:cNvSpPr>
          <p:nvPr>
            <p:ph type="title"/>
          </p:nvPr>
        </p:nvSpPr>
        <p:spPr>
          <a:xfrm>
            <a:off x="393405" y="606837"/>
            <a:ext cx="8367824" cy="1342944"/>
          </a:xfrm>
          <a:prstGeom prst="rect">
            <a:avLst/>
          </a:prstGeom>
        </p:spPr>
        <p:txBody>
          <a:bodyPr/>
          <a:lstStyle/>
          <a:p>
            <a:r>
              <a:rPr b="1" dirty="0">
                <a:latin typeface="Caecilia LT Std Roman" panose="00000500000000000000" pitchFamily="50" charset="0"/>
                <a:ea typeface="Caecilia LT Std 55 Roman" charset="0"/>
                <a:cs typeface="Caecilia LT Std 55 Roman" charset="0"/>
              </a:rPr>
              <a:t>Hoe </a:t>
            </a:r>
            <a:r>
              <a:rPr lang="en-US" b="1" dirty="0">
                <a:latin typeface="Caecilia LT Std Roman" panose="00000500000000000000" pitchFamily="50" charset="0"/>
                <a:ea typeface="Caecilia LT Std 55 Roman" charset="0"/>
                <a:cs typeface="Caecilia LT Std 55 Roman" charset="0"/>
              </a:rPr>
              <a:t>zet ik</a:t>
            </a:r>
            <a:r>
              <a:rPr b="1" dirty="0">
                <a:latin typeface="Caecilia LT Std Roman" panose="00000500000000000000" pitchFamily="50" charset="0"/>
                <a:ea typeface="Caecilia LT Std 55 Roman" charset="0"/>
                <a:cs typeface="Caecilia LT Std 55 Roman" charset="0"/>
              </a:rPr>
              <a:t> Stercollecties</a:t>
            </a:r>
            <a:r>
              <a:rPr lang="en-US" b="1" dirty="0">
                <a:latin typeface="Caecilia LT Std Roman" panose="00000500000000000000" pitchFamily="50" charset="0"/>
                <a:ea typeface="Caecilia LT Std 55 Roman" charset="0"/>
                <a:cs typeface="Caecilia LT Std 55 Roman" charset="0"/>
              </a:rPr>
              <a:t> in</a:t>
            </a:r>
            <a:r>
              <a:rPr b="1" dirty="0">
                <a:latin typeface="Caecilia LT Std Roman" panose="00000500000000000000" pitchFamily="50" charset="0"/>
                <a:ea typeface="Caecilia LT Std 55 Roman" charset="0"/>
                <a:cs typeface="Caecilia LT Std 55 Roman" charset="0"/>
              </a:rPr>
              <a:t>?</a:t>
            </a:r>
          </a:p>
        </p:txBody>
      </p:sp>
      <p:pic>
        <p:nvPicPr>
          <p:cNvPr id="3" name="Afbeelding 2"/>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4308" r="17163"/>
          <a:stretch/>
        </p:blipFill>
        <p:spPr>
          <a:xfrm>
            <a:off x="393405" y="1949781"/>
            <a:ext cx="1953560" cy="4025023"/>
          </a:xfrm>
          <a:prstGeom prst="rect">
            <a:avLst/>
          </a:prstGeom>
        </p:spPr>
      </p:pic>
      <p:sp>
        <p:nvSpPr>
          <p:cNvPr id="416" name="Shape 412"/>
          <p:cNvSpPr txBox="1">
            <a:spLocks noGrp="1"/>
          </p:cNvSpPr>
          <p:nvPr>
            <p:ph type="body" sz="half" idx="1"/>
          </p:nvPr>
        </p:nvSpPr>
        <p:spPr>
          <a:xfrm>
            <a:off x="2467171" y="1730188"/>
            <a:ext cx="5759598" cy="4244616"/>
          </a:xfrm>
          <a:prstGeom prst="rect">
            <a:avLst/>
          </a:prstGeom>
        </p:spPr>
        <p:txBody>
          <a:bodyPr/>
          <a:lstStyle/>
          <a:p>
            <a:pPr marL="231937" indent="-231937" defTabSz="309250">
              <a:lnSpc>
                <a:spcPct val="150000"/>
              </a:lnSpc>
              <a:spcBef>
                <a:spcPts val="400"/>
              </a:spcBef>
              <a:defRPr sz="1869"/>
            </a:pPr>
            <a:r>
              <a:rPr sz="2000" err="1">
                <a:latin typeface="Caecilia LT Std Roman" panose="00000500000000000000" pitchFamily="50" charset="0"/>
                <a:ea typeface="Caecilia LT Std 55 Roman" charset="0"/>
                <a:cs typeface="Caecilia LT Std 55 Roman" charset="0"/>
              </a:rPr>
              <a:t>Vervangend</a:t>
            </a:r>
            <a:r>
              <a:rPr sz="2000">
                <a:latin typeface="Caecilia LT Std Roman" panose="00000500000000000000" pitchFamily="50" charset="0"/>
                <a:ea typeface="Caecilia LT Std 55 Roman" charset="0"/>
                <a:cs typeface="Caecilia LT Std 55 Roman" charset="0"/>
              </a:rPr>
              <a:t> of </a:t>
            </a:r>
            <a:r>
              <a:rPr sz="2000" err="1">
                <a:latin typeface="Caecilia LT Std Roman" panose="00000500000000000000" pitchFamily="50" charset="0"/>
                <a:ea typeface="Caecilia LT Std 55 Roman" charset="0"/>
                <a:cs typeface="Caecilia LT Std 55 Roman" charset="0"/>
              </a:rPr>
              <a:t>aanvullend</a:t>
            </a:r>
            <a:r>
              <a:rPr lang="en-US" sz="2000">
                <a:latin typeface="Caecilia LT Std Roman" panose="00000500000000000000" pitchFamily="50" charset="0"/>
                <a:ea typeface="Caecilia LT Std 55 Roman" charset="0"/>
                <a:cs typeface="Caecilia LT Std 55 Roman" charset="0"/>
              </a:rPr>
              <a:t> </a:t>
            </a:r>
            <a:r>
              <a:rPr sz="2000">
                <a:latin typeface="Caecilia LT Std Roman" panose="00000500000000000000" pitchFamily="50" charset="0"/>
                <a:ea typeface="Caecilia LT Std 55 Roman" charset="0"/>
                <a:cs typeface="Caecilia LT Std 55 Roman" charset="0"/>
                <a:sym typeface="Calibri"/>
              </a:rPr>
              <a:t>→ </a:t>
            </a:r>
            <a:r>
              <a:rPr sz="2000" err="1">
                <a:latin typeface="Caecilia LT Std Roman" panose="00000500000000000000" pitchFamily="50" charset="0"/>
                <a:ea typeface="Caecilia LT Std 55 Roman" charset="0"/>
                <a:cs typeface="Caecilia LT Std 55 Roman" charset="0"/>
                <a:sym typeface="Calibri"/>
              </a:rPr>
              <a:t>arrangeren</a:t>
            </a:r>
            <a:r>
              <a:rPr sz="2000">
                <a:latin typeface="Caecilia LT Std Roman" panose="00000500000000000000" pitchFamily="50" charset="0"/>
                <a:ea typeface="Caecilia LT Std 55 Roman" charset="0"/>
                <a:cs typeface="Caecilia LT Std 55 Roman" charset="0"/>
                <a:sym typeface="Calibri"/>
              </a:rPr>
              <a:t> </a:t>
            </a:r>
          </a:p>
          <a:p>
            <a:pPr marL="231937" indent="-231937" defTabSz="309250">
              <a:lnSpc>
                <a:spcPct val="150000"/>
              </a:lnSpc>
              <a:spcBef>
                <a:spcPts val="400"/>
              </a:spcBef>
              <a:defRPr sz="1869"/>
            </a:pPr>
            <a:r>
              <a:rPr sz="2000" err="1">
                <a:latin typeface="Caecilia LT Std Roman" panose="00000500000000000000" pitchFamily="50" charset="0"/>
                <a:ea typeface="Caecilia LT Std 55 Roman" charset="0"/>
                <a:cs typeface="Caecilia LT Std 55 Roman" charset="0"/>
              </a:rPr>
              <a:t>Betaalde</a:t>
            </a:r>
            <a:r>
              <a:rPr sz="2000">
                <a:latin typeface="Caecilia LT Std Roman" panose="00000500000000000000" pitchFamily="50" charset="0"/>
                <a:ea typeface="Caecilia LT Std 55 Roman" charset="0"/>
                <a:cs typeface="Caecilia LT Std 55 Roman" charset="0"/>
              </a:rPr>
              <a:t> content </a:t>
            </a:r>
            <a:r>
              <a:rPr sz="2000" err="1">
                <a:latin typeface="Caecilia LT Std Roman" panose="00000500000000000000" pitchFamily="50" charset="0"/>
                <a:ea typeface="Caecilia LT Std 55 Roman" charset="0"/>
                <a:cs typeface="Caecilia LT Std 55 Roman" charset="0"/>
              </a:rPr>
              <a:t>combineren</a:t>
            </a:r>
            <a:r>
              <a:rPr sz="2000">
                <a:latin typeface="Caecilia LT Std Roman" panose="00000500000000000000" pitchFamily="50" charset="0"/>
                <a:ea typeface="Caecilia LT Std 55 Roman" charset="0"/>
                <a:cs typeface="Caecilia LT Std 55 Roman" charset="0"/>
              </a:rPr>
              <a:t> met </a:t>
            </a:r>
            <a:r>
              <a:rPr sz="2000" err="1">
                <a:latin typeface="Caecilia LT Std Roman" panose="00000500000000000000" pitchFamily="50" charset="0"/>
                <a:ea typeface="Caecilia LT Std 55 Roman" charset="0"/>
                <a:cs typeface="Caecilia LT Std 55 Roman" charset="0"/>
              </a:rPr>
              <a:t>flexibel</a:t>
            </a:r>
            <a:r>
              <a:rPr sz="2000">
                <a:latin typeface="Caecilia LT Std Roman" panose="00000500000000000000" pitchFamily="50" charset="0"/>
                <a:ea typeface="Caecilia LT Std 55 Roman" charset="0"/>
                <a:cs typeface="Caecilia LT Std 55 Roman" charset="0"/>
              </a:rPr>
              <a:t> </a:t>
            </a:r>
            <a:r>
              <a:rPr sz="2000" err="1">
                <a:latin typeface="Caecilia LT Std Roman" panose="00000500000000000000" pitchFamily="50" charset="0"/>
                <a:ea typeface="Caecilia LT Std 55 Roman" charset="0"/>
                <a:cs typeface="Caecilia LT Std 55 Roman" charset="0"/>
              </a:rPr>
              <a:t>leermateriaal</a:t>
            </a:r>
            <a:r>
              <a:rPr sz="2000">
                <a:latin typeface="Caecilia LT Std Roman" panose="00000500000000000000" pitchFamily="50" charset="0"/>
                <a:ea typeface="Caecilia LT Std 55 Roman" charset="0"/>
                <a:cs typeface="Caecilia LT Std 55 Roman" charset="0"/>
              </a:rPr>
              <a:t> </a:t>
            </a:r>
          </a:p>
          <a:p>
            <a:pPr marL="231937" indent="-231937" defTabSz="309250">
              <a:lnSpc>
                <a:spcPct val="150000"/>
              </a:lnSpc>
              <a:spcBef>
                <a:spcPts val="400"/>
              </a:spcBef>
              <a:defRPr sz="1869"/>
            </a:pPr>
            <a:r>
              <a:rPr sz="2000" err="1">
                <a:latin typeface="Caecilia LT Std Roman" panose="00000500000000000000" pitchFamily="50" charset="0"/>
                <a:ea typeface="Caecilia LT Std 55 Roman" charset="0"/>
                <a:cs typeface="Caecilia LT Std 55 Roman" charset="0"/>
              </a:rPr>
              <a:t>Voor</a:t>
            </a:r>
            <a:r>
              <a:rPr sz="2000">
                <a:latin typeface="Caecilia LT Std Roman" panose="00000500000000000000" pitchFamily="50" charset="0"/>
                <a:ea typeface="Caecilia LT Std 55 Roman" charset="0"/>
                <a:cs typeface="Caecilia LT Std 55 Roman" charset="0"/>
              </a:rPr>
              <a:t> de </a:t>
            </a:r>
            <a:r>
              <a:rPr sz="2000" err="1">
                <a:latin typeface="Caecilia LT Std Roman" panose="00000500000000000000" pitchFamily="50" charset="0"/>
                <a:ea typeface="Caecilia LT Std 55 Roman" charset="0"/>
                <a:cs typeface="Caecilia LT Std 55 Roman" charset="0"/>
              </a:rPr>
              <a:t>variatie</a:t>
            </a:r>
          </a:p>
          <a:p>
            <a:pPr marL="231937" indent="-231937" defTabSz="309250">
              <a:lnSpc>
                <a:spcPct val="150000"/>
              </a:lnSpc>
              <a:spcBef>
                <a:spcPts val="400"/>
              </a:spcBef>
              <a:defRPr sz="1869"/>
            </a:pPr>
            <a:r>
              <a:rPr sz="2000" err="1">
                <a:latin typeface="Caecilia LT Std Roman" panose="00000500000000000000" pitchFamily="50" charset="0"/>
                <a:ea typeface="Caecilia LT Std 55 Roman" charset="0"/>
                <a:cs typeface="Caecilia LT Std 55 Roman" charset="0"/>
              </a:rPr>
              <a:t>Als</a:t>
            </a:r>
            <a:r>
              <a:rPr sz="2000">
                <a:latin typeface="Caecilia LT Std Roman" panose="00000500000000000000" pitchFamily="50" charset="0"/>
                <a:ea typeface="Caecilia LT Std 55 Roman" charset="0"/>
                <a:cs typeface="Caecilia LT Std 55 Roman" charset="0"/>
              </a:rPr>
              <a:t> extra </a:t>
            </a:r>
            <a:r>
              <a:rPr sz="2000" err="1">
                <a:latin typeface="Caecilia LT Std Roman" panose="00000500000000000000" pitchFamily="50" charset="0"/>
                <a:ea typeface="Caecilia LT Std 55 Roman" charset="0"/>
                <a:cs typeface="Caecilia LT Std 55 Roman" charset="0"/>
              </a:rPr>
              <a:t>oefenstof</a:t>
            </a:r>
            <a:r>
              <a:rPr sz="2000">
                <a:latin typeface="Caecilia LT Std Roman" panose="00000500000000000000" pitchFamily="50" charset="0"/>
                <a:ea typeface="Caecilia LT Std 55 Roman" charset="0"/>
                <a:cs typeface="Caecilia LT Std 55 Roman" charset="0"/>
              </a:rPr>
              <a:t> </a:t>
            </a:r>
          </a:p>
          <a:p>
            <a:pPr marL="231937" indent="-231937" defTabSz="309250">
              <a:lnSpc>
                <a:spcPct val="150000"/>
              </a:lnSpc>
              <a:spcBef>
                <a:spcPts val="400"/>
              </a:spcBef>
              <a:defRPr sz="1869"/>
            </a:pPr>
            <a:r>
              <a:rPr sz="2000">
                <a:latin typeface="Caecilia LT Std Roman" panose="00000500000000000000" pitchFamily="50" charset="0"/>
                <a:ea typeface="Caecilia LT Std 55 Roman" charset="0"/>
                <a:cs typeface="Caecilia LT Std 55 Roman" charset="0"/>
              </a:rPr>
              <a:t>Via </a:t>
            </a:r>
            <a:r>
              <a:rPr lang="nl-NL" sz="2000">
                <a:latin typeface="Caecilia LT Std Roman" panose="00000500000000000000" pitchFamily="50" charset="0"/>
                <a:ea typeface="Caecilia LT Std 55 Roman" charset="0"/>
                <a:cs typeface="Caecilia LT Std 55 Roman" charset="0"/>
              </a:rPr>
              <a:t>ELO </a:t>
            </a:r>
            <a:r>
              <a:rPr sz="2000">
                <a:latin typeface="Caecilia LT Std Roman" panose="00000500000000000000" pitchFamily="50" charset="0"/>
                <a:ea typeface="Caecilia LT Std 55 Roman" charset="0"/>
                <a:cs typeface="Caecilia LT Std 55 Roman" charset="0"/>
              </a:rPr>
              <a:t>of </a:t>
            </a:r>
            <a:r>
              <a:rPr sz="2000" err="1">
                <a:latin typeface="Caecilia LT Std Roman" panose="00000500000000000000" pitchFamily="50" charset="0"/>
                <a:ea typeface="Caecilia LT Std 55 Roman" charset="0"/>
                <a:cs typeface="Caecilia LT Std 55 Roman" charset="0"/>
              </a:rPr>
              <a:t>een</a:t>
            </a:r>
            <a:r>
              <a:rPr sz="2000">
                <a:latin typeface="Caecilia LT Std Roman" panose="00000500000000000000" pitchFamily="50" charset="0"/>
                <a:ea typeface="Caecilia LT Std 55 Roman" charset="0"/>
                <a:cs typeface="Caecilia LT Std 55 Roman" charset="0"/>
              </a:rPr>
              <a:t> direct </a:t>
            </a:r>
            <a:r>
              <a:rPr sz="2000" err="1">
                <a:latin typeface="Caecilia LT Std Roman" panose="00000500000000000000" pitchFamily="50" charset="0"/>
                <a:ea typeface="Caecilia LT Std 55 Roman" charset="0"/>
                <a:cs typeface="Caecilia LT Std 55 Roman" charset="0"/>
              </a:rPr>
              <a:t>linkje</a:t>
            </a:r>
          </a:p>
          <a:p>
            <a:pPr marL="231937" indent="-231937" defTabSz="309250">
              <a:lnSpc>
                <a:spcPct val="150000"/>
              </a:lnSpc>
              <a:spcBef>
                <a:spcPts val="400"/>
              </a:spcBef>
              <a:defRPr sz="1869"/>
            </a:pPr>
            <a:r>
              <a:rPr sz="2000">
                <a:latin typeface="Caecilia LT Std Roman" panose="00000500000000000000" pitchFamily="50" charset="0"/>
                <a:ea typeface="Caecilia LT Std 55 Roman" charset="0"/>
                <a:cs typeface="Caecilia LT Std 55 Roman" charset="0"/>
              </a:rPr>
              <a:t>In de les of </a:t>
            </a:r>
            <a:r>
              <a:rPr sz="2000" err="1">
                <a:latin typeface="Caecilia LT Std Roman" panose="00000500000000000000" pitchFamily="50" charset="0"/>
                <a:ea typeface="Caecilia LT Std 55 Roman" charset="0"/>
                <a:cs typeface="Caecilia LT Std 55 Roman" charset="0"/>
              </a:rPr>
              <a:t>als</a:t>
            </a:r>
            <a:r>
              <a:rPr sz="2000">
                <a:latin typeface="Caecilia LT Std Roman" panose="00000500000000000000" pitchFamily="50" charset="0"/>
                <a:ea typeface="Caecilia LT Std 55 Roman" charset="0"/>
                <a:cs typeface="Caecilia LT Std 55 Roman" charset="0"/>
              </a:rPr>
              <a:t> </a:t>
            </a:r>
            <a:r>
              <a:rPr sz="2000" err="1">
                <a:latin typeface="Caecilia LT Std Roman" panose="00000500000000000000" pitchFamily="50" charset="0"/>
                <a:ea typeface="Caecilia LT Std 55 Roman" charset="0"/>
                <a:cs typeface="Caecilia LT Std 55 Roman" charset="0"/>
              </a:rPr>
              <a:t>huiswerk</a:t>
            </a:r>
            <a:r>
              <a:rPr sz="2000">
                <a:latin typeface="Caecilia LT Std Roman" panose="00000500000000000000" pitchFamily="50" charset="0"/>
                <a:ea typeface="Caecilia LT Std 55 Roman" charset="0"/>
                <a:cs typeface="Caecilia LT Std 55 Roman" charset="0"/>
              </a:rPr>
              <a:t>, </a:t>
            </a:r>
            <a:r>
              <a:rPr lang="nl-NL" sz="2000">
                <a:latin typeface="Caecilia LT Std Roman" panose="00000500000000000000" pitchFamily="50" charset="0"/>
                <a:ea typeface="Caecilia LT Std 55 Roman" charset="0"/>
                <a:cs typeface="Caecilia LT Std 55 Roman" charset="0"/>
              </a:rPr>
              <a:t/>
            </a:r>
            <a:br>
              <a:rPr lang="nl-NL" sz="2000">
                <a:latin typeface="Caecilia LT Std Roman" panose="00000500000000000000" pitchFamily="50" charset="0"/>
                <a:ea typeface="Caecilia LT Std 55 Roman" charset="0"/>
                <a:cs typeface="Caecilia LT Std 55 Roman" charset="0"/>
              </a:rPr>
            </a:br>
            <a:r>
              <a:rPr lang="nl-NL" sz="2000" i="1">
                <a:latin typeface="Caecilia LT Std Roman" panose="00000500000000000000" pitchFamily="50" charset="0"/>
                <a:ea typeface="Caecilia LT Std 55 Roman" charset="0"/>
                <a:cs typeface="Caecilia LT Std 55 Roman" charset="0"/>
              </a:rPr>
              <a:t>f</a:t>
            </a:r>
            <a:r>
              <a:rPr sz="2000" i="1">
                <a:latin typeface="Caecilia LT Std Roman" panose="00000500000000000000" pitchFamily="50" charset="0"/>
                <a:ea typeface="Caecilia LT Std 55 Roman" charset="0"/>
                <a:cs typeface="Caecilia LT Std 55 Roman" charset="0"/>
              </a:rPr>
              <a:t>lipping the </a:t>
            </a:r>
            <a:r>
              <a:rPr lang="nl-NL" sz="2000" i="1">
                <a:latin typeface="Caecilia LT Std Roman" panose="00000500000000000000" pitchFamily="50" charset="0"/>
                <a:ea typeface="Caecilia LT Std 55 Roman" charset="0"/>
                <a:cs typeface="Caecilia LT Std 55 Roman" charset="0"/>
              </a:rPr>
              <a:t>c</a:t>
            </a:r>
            <a:r>
              <a:rPr sz="2000" i="1" err="1">
                <a:latin typeface="Caecilia LT Std Roman" panose="00000500000000000000" pitchFamily="50" charset="0"/>
                <a:ea typeface="Caecilia LT Std 55 Roman" charset="0"/>
                <a:cs typeface="Caecilia LT Std 55 Roman" charset="0"/>
              </a:rPr>
              <a:t>lassroom</a:t>
            </a:r>
            <a:endParaRPr sz="2000" i="1">
              <a:latin typeface="Caecilia LT Std Roman" panose="00000500000000000000" pitchFamily="50" charset="0"/>
              <a:ea typeface="Caecilia LT Std 55 Roman" charset="0"/>
              <a:cs typeface="Caecilia LT Std 55 Roman" charset="0"/>
            </a:endParaRPr>
          </a:p>
        </p:txBody>
      </p:sp>
    </p:spTree>
    <p:extLst>
      <p:ext uri="{BB962C8B-B14F-4D97-AF65-F5344CB8AC3E}">
        <p14:creationId xmlns:p14="http://schemas.microsoft.com/office/powerpoint/2010/main" val="35368720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020" y="2206771"/>
            <a:ext cx="2813072" cy="3131071"/>
          </a:xfrm>
          <a:prstGeom prst="rect">
            <a:avLst/>
          </a:prstGeom>
        </p:spPr>
      </p:pic>
      <p:sp>
        <p:nvSpPr>
          <p:cNvPr id="8" name="Titel 3"/>
          <p:cNvSpPr txBox="1">
            <a:spLocks/>
          </p:cNvSpPr>
          <p:nvPr/>
        </p:nvSpPr>
        <p:spPr>
          <a:xfrm>
            <a:off x="704385" y="1792871"/>
            <a:ext cx="7082589" cy="95474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a:lstStyle>
          <a:p>
            <a:pPr marL="342900" indent="-342900">
              <a:buClr>
                <a:srgbClr val="008D36"/>
              </a:buClr>
              <a:buSzPct val="150000"/>
              <a:buFont typeface="Wingdings" charset="2"/>
              <a:buChar char="v"/>
            </a:pPr>
            <a:r>
              <a:rPr lang="nl-NL" sz="2400" b="1">
                <a:latin typeface="Caecilia LT Std Roman" panose="00000500000000000000" pitchFamily="50" charset="0"/>
                <a:ea typeface="Caecilia LT Std 55 Roman" charset="0"/>
                <a:cs typeface="Caecilia LT Std 55 Roman" charset="0"/>
              </a:rPr>
              <a:t>  Docentenmateriaal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1" y="2484374"/>
            <a:ext cx="4560276" cy="13680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43" y="3439114"/>
            <a:ext cx="5206167" cy="15618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85" y="4601633"/>
            <a:ext cx="4829907" cy="1448972"/>
          </a:xfrm>
          <a:prstGeom prst="rect">
            <a:avLst/>
          </a:prstGeom>
        </p:spPr>
      </p:pic>
      <p:sp>
        <p:nvSpPr>
          <p:cNvPr id="11" name="Title 10"/>
          <p:cNvSpPr>
            <a:spLocks noGrp="1"/>
          </p:cNvSpPr>
          <p:nvPr>
            <p:ph type="title"/>
          </p:nvPr>
        </p:nvSpPr>
        <p:spPr/>
        <p:txBody>
          <a:bodyPr/>
          <a:lstStyle/>
          <a:p>
            <a:r>
              <a:rPr lang="en-US" dirty="0" smtClean="0"/>
              <a:t>Extra </a:t>
            </a:r>
            <a:r>
              <a:rPr lang="en-US" dirty="0" err="1" smtClean="0"/>
              <a:t>aanbod</a:t>
            </a:r>
            <a:endParaRPr lang="en-US" dirty="0"/>
          </a:p>
        </p:txBody>
      </p:sp>
    </p:spTree>
    <p:extLst>
      <p:ext uri="{BB962C8B-B14F-4D97-AF65-F5344CB8AC3E}">
        <p14:creationId xmlns:p14="http://schemas.microsoft.com/office/powerpoint/2010/main" val="3584404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Docentenmateriaal</a:t>
            </a:r>
            <a:endParaRPr lang="en-US" dirty="0"/>
          </a:p>
        </p:txBody>
      </p:sp>
      <p:sp>
        <p:nvSpPr>
          <p:cNvPr id="4" name="Tekstvak 2"/>
          <p:cNvSpPr txBox="1"/>
          <p:nvPr/>
        </p:nvSpPr>
        <p:spPr>
          <a:xfrm>
            <a:off x="457199" y="1937160"/>
            <a:ext cx="880451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solidFill>
                  <a:srgbClr val="662483"/>
                </a:solidFill>
                <a:latin typeface="Caecilia LT Std Roman" panose="00000500000000000000" pitchFamily="50" charset="0"/>
              </a:rPr>
              <a:t>www.vo-content.nl</a:t>
            </a:r>
            <a:r>
              <a:rPr lang="en-US" sz="2000" dirty="0">
                <a:solidFill>
                  <a:srgbClr val="662483"/>
                </a:solidFill>
                <a:latin typeface="Caecilia LT Std Roman" panose="00000500000000000000" pitchFamily="50" charset="0"/>
              </a:rPr>
              <a:t>/</a:t>
            </a:r>
            <a:r>
              <a:rPr lang="en-US" sz="2000" dirty="0" err="1">
                <a:solidFill>
                  <a:srgbClr val="662483"/>
                </a:solidFill>
                <a:latin typeface="Caecilia LT Std Roman" panose="00000500000000000000" pitchFamily="50" charset="0"/>
              </a:rPr>
              <a:t>leermateriaal</a:t>
            </a:r>
            <a:r>
              <a:rPr lang="en-US" sz="2000" dirty="0">
                <a:solidFill>
                  <a:srgbClr val="662483"/>
                </a:solidFill>
                <a:latin typeface="Caecilia LT Std Roman" panose="00000500000000000000" pitchFamily="50" charset="0"/>
              </a:rPr>
              <a:t>/</a:t>
            </a:r>
            <a:r>
              <a:rPr lang="en-US" sz="2000" dirty="0" err="1">
                <a:solidFill>
                  <a:srgbClr val="662483"/>
                </a:solidFill>
                <a:latin typeface="Caecilia LT Std Roman" panose="00000500000000000000" pitchFamily="50" charset="0"/>
              </a:rPr>
              <a:t>docentenmateriaal</a:t>
            </a:r>
            <a:endParaRPr lang="en-US" sz="2000" dirty="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000" dirty="0" err="1">
                <a:solidFill>
                  <a:srgbClr val="662483"/>
                </a:solidFill>
                <a:latin typeface="Caecilia LT Std Roman" panose="00000500000000000000" pitchFamily="50" charset="0"/>
              </a:rPr>
              <a:t>Handleidingen</a:t>
            </a:r>
            <a:endParaRPr lang="en-US" sz="2000" dirty="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000" dirty="0">
                <a:solidFill>
                  <a:srgbClr val="662483"/>
                </a:solidFill>
                <a:latin typeface="Caecilia LT Std Roman" panose="00000500000000000000" pitchFamily="50" charset="0"/>
              </a:rPr>
              <a:t>Extra </a:t>
            </a:r>
            <a:r>
              <a:rPr lang="en-US" sz="2000" dirty="0" err="1">
                <a:solidFill>
                  <a:srgbClr val="662483"/>
                </a:solidFill>
                <a:latin typeface="Caecilia LT Std Roman" panose="00000500000000000000" pitchFamily="50" charset="0"/>
              </a:rPr>
              <a:t>oefenmateriaal</a:t>
            </a:r>
            <a:endParaRPr lang="en-US" sz="2000" dirty="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000" dirty="0" err="1">
                <a:solidFill>
                  <a:srgbClr val="662483"/>
                </a:solidFill>
                <a:latin typeface="Caecilia LT Std Roman" panose="00000500000000000000" pitchFamily="50" charset="0"/>
              </a:rPr>
              <a:t>Toetsen</a:t>
            </a:r>
            <a:endParaRPr lang="nl-NL" sz="2000" dirty="0">
              <a:solidFill>
                <a:srgbClr val="662483"/>
              </a:solidFill>
              <a:latin typeface="Caecilia LT Std Roman" panose="00000500000000000000" pitchFamily="50"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6" y="3565443"/>
            <a:ext cx="7410831" cy="27052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00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Caecilia LT Std Roman" panose="00000500000000000000" pitchFamily="50" charset="0"/>
                <a:ea typeface="Caecilia LT Std 55 Roman" charset="0"/>
                <a:cs typeface="Caecilia LT Std 55 Roman" charset="0"/>
              </a:rPr>
              <a:t>Even kennismaken</a:t>
            </a:r>
          </a:p>
        </p:txBody>
      </p:sp>
      <p:sp>
        <p:nvSpPr>
          <p:cNvPr id="3" name="Tijdelijke aanduiding voor inhoud 2"/>
          <p:cNvSpPr>
            <a:spLocks noGrp="1"/>
          </p:cNvSpPr>
          <p:nvPr>
            <p:ph idx="1"/>
          </p:nvPr>
        </p:nvSpPr>
        <p:spPr/>
        <p:txBody>
          <a:bodyPr/>
          <a:lstStyle/>
          <a:p>
            <a:r>
              <a:rPr lang="nl-NL">
                <a:latin typeface="Caecilia LT Std Roman" panose="00000500000000000000" pitchFamily="50" charset="0"/>
                <a:ea typeface="Caecilia LT Std 55 Roman" charset="0"/>
                <a:cs typeface="Caecilia LT Std 55 Roman" charset="0"/>
              </a:rPr>
              <a:t>[Korte introductie van </a:t>
            </a:r>
            <a:r>
              <a:rPr lang="nl-NL" err="1">
                <a:latin typeface="Caecilia LT Std Roman" panose="00000500000000000000" pitchFamily="50" charset="0"/>
                <a:ea typeface="Caecilia LT Std 55 Roman" charset="0"/>
                <a:cs typeface="Caecilia LT Std 55 Roman" charset="0"/>
              </a:rPr>
              <a:t>Ster@dviseur</a:t>
            </a:r>
            <a:r>
              <a:rPr lang="nl-NL">
                <a:latin typeface="Caecilia LT Std Roman" panose="00000500000000000000" pitchFamily="50" charset="0"/>
                <a:ea typeface="Caecilia LT Std 55 Roman" charset="0"/>
                <a:cs typeface="Caecilia LT Std 55 Roman" charset="0"/>
              </a:rPr>
              <a:t>]</a:t>
            </a:r>
          </a:p>
        </p:txBody>
      </p:sp>
      <p:sp>
        <p:nvSpPr>
          <p:cNvPr id="4" name="Rechthoek 3"/>
          <p:cNvSpPr/>
          <p:nvPr/>
        </p:nvSpPr>
        <p:spPr>
          <a:xfrm>
            <a:off x="621029" y="4665509"/>
            <a:ext cx="1432359" cy="1698699"/>
          </a:xfrm>
          <a:prstGeom prst="rect">
            <a:avLst/>
          </a:prstGeom>
          <a:solidFill>
            <a:srgbClr val="66248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latin typeface="Caecilia LT Std Roman" panose="00000500000000000000" pitchFamily="50" charset="0"/>
                <a:ea typeface="Caecilia LT Std 55 Roman" charset="0"/>
                <a:cs typeface="Caecilia LT Std 55 Roman" charset="0"/>
              </a:rPr>
              <a:t>Foto</a:t>
            </a:r>
          </a:p>
          <a:p>
            <a:pPr algn="ctr"/>
            <a:r>
              <a:rPr lang="nl-NL" sz="1400" err="1">
                <a:latin typeface="Caecilia LT Std Roman" panose="00000500000000000000" pitchFamily="50" charset="0"/>
                <a:ea typeface="Caecilia LT Std 55 Roman" charset="0"/>
                <a:cs typeface="Caecilia LT Std 55 Roman" charset="0"/>
              </a:rPr>
              <a:t>Ster@dviseur</a:t>
            </a:r>
            <a:endParaRPr lang="nl-NL" sz="1400">
              <a:latin typeface="Caecilia LT Std Roman" panose="00000500000000000000" pitchFamily="50" charset="0"/>
              <a:ea typeface="Caecilia LT Std 55 Roman" charset="0"/>
              <a:cs typeface="Caecilia LT Std 55 Roman" charset="0"/>
            </a:endParaRPr>
          </a:p>
        </p:txBody>
      </p:sp>
    </p:spTree>
    <p:extLst>
      <p:ext uri="{BB962C8B-B14F-4D97-AF65-F5344CB8AC3E}">
        <p14:creationId xmlns:p14="http://schemas.microsoft.com/office/powerpoint/2010/main" val="1490220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64995" y="4620767"/>
            <a:ext cx="8494106" cy="1938992"/>
          </a:xfrm>
          <a:prstGeom prst="rect">
            <a:avLst/>
          </a:prstGeom>
          <a:noFill/>
        </p:spPr>
        <p:txBody>
          <a:bodyPr wrap="square" rtlCol="0">
            <a:spAutoFit/>
          </a:bodyPr>
          <a:lstStyle/>
          <a:p>
            <a:pPr marL="285750" indent="-285750">
              <a:buFont typeface="Arial" panose="020B0604020202020204" pitchFamily="34" charset="0"/>
              <a:buChar char="•"/>
            </a:pPr>
            <a:r>
              <a:rPr lang="en-US" sz="2400" err="1">
                <a:solidFill>
                  <a:srgbClr val="662483"/>
                </a:solidFill>
                <a:latin typeface="Caecilia LT Std Roman" panose="00000500000000000000" pitchFamily="50" charset="0"/>
              </a:rPr>
              <a:t>Examens</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oefenen</a:t>
            </a:r>
            <a:r>
              <a:rPr lang="en-US" sz="2400">
                <a:solidFill>
                  <a:srgbClr val="662483"/>
                </a:solidFill>
                <a:latin typeface="Caecilia LT Std Roman" panose="00000500000000000000" pitchFamily="50" charset="0"/>
              </a:rPr>
              <a:t> op </a:t>
            </a:r>
            <a:r>
              <a:rPr lang="en-US" sz="2400" err="1">
                <a:solidFill>
                  <a:srgbClr val="662483"/>
                </a:solidFill>
                <a:latin typeface="Caecilia LT Std Roman" panose="00000500000000000000" pitchFamily="50" charset="0"/>
              </a:rPr>
              <a:t>maat</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err="1">
                <a:solidFill>
                  <a:srgbClr val="662483"/>
                </a:solidFill>
                <a:latin typeface="Caecilia LT Std Roman" panose="00000500000000000000" pitchFamily="50" charset="0"/>
              </a:rPr>
              <a:t>Inzicht</a:t>
            </a:r>
            <a:r>
              <a:rPr lang="en-US" sz="2400">
                <a:solidFill>
                  <a:srgbClr val="662483"/>
                </a:solidFill>
                <a:latin typeface="Caecilia LT Std Roman" panose="00000500000000000000" pitchFamily="50" charset="0"/>
              </a:rPr>
              <a:t> in </a:t>
            </a:r>
            <a:r>
              <a:rPr lang="en-US" sz="2400" err="1">
                <a:solidFill>
                  <a:srgbClr val="662483"/>
                </a:solidFill>
                <a:latin typeface="Caecilia LT Std Roman" panose="00000500000000000000" pitchFamily="50" charset="0"/>
              </a:rPr>
              <a:t>voortgang</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en</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resultaten</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a:solidFill>
                  <a:srgbClr val="662483"/>
                </a:solidFill>
                <a:latin typeface="Caecilia LT Std Roman" panose="00000500000000000000" pitchFamily="50" charset="0"/>
              </a:rPr>
              <a:t>Meer </a:t>
            </a:r>
            <a:r>
              <a:rPr lang="en-US" sz="2400" err="1">
                <a:solidFill>
                  <a:srgbClr val="662483"/>
                </a:solidFill>
                <a:latin typeface="Caecilia LT Std Roman" panose="00000500000000000000" pitchFamily="50" charset="0"/>
              </a:rPr>
              <a:t>weten</a:t>
            </a:r>
            <a:r>
              <a:rPr lang="en-US" sz="2400">
                <a:solidFill>
                  <a:srgbClr val="662483"/>
                </a:solidFill>
                <a:latin typeface="Caecilia LT Std Roman" panose="00000500000000000000" pitchFamily="50" charset="0"/>
              </a:rPr>
              <a:t>? </a:t>
            </a:r>
            <a:br>
              <a:rPr lang="en-US" sz="2400">
                <a:solidFill>
                  <a:srgbClr val="662483"/>
                </a:solidFill>
                <a:latin typeface="Caecilia LT Std Roman" panose="00000500000000000000" pitchFamily="50" charset="0"/>
              </a:rPr>
            </a:br>
            <a:r>
              <a:rPr lang="en-US" sz="2000">
                <a:solidFill>
                  <a:srgbClr val="662483"/>
                </a:solidFill>
                <a:latin typeface="Caecilia LT Std Roman" panose="00000500000000000000" pitchFamily="50" charset="0"/>
              </a:rPr>
              <a:t>www.vo-content.nl/leermateriaal/eindexamensitenl</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endParaRPr lang="en-US" sz="2400">
              <a:solidFill>
                <a:srgbClr val="662483"/>
              </a:solidFill>
              <a:latin typeface="Caecilia LT Std Roman" panose="00000500000000000000" pitchFamily="50"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999" y="959224"/>
            <a:ext cx="6913077" cy="3350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17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079" y="892822"/>
            <a:ext cx="6168095" cy="3545731"/>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525926" y="4663149"/>
            <a:ext cx="8804511" cy="1877437"/>
          </a:xfrm>
          <a:prstGeom prst="rect">
            <a:avLst/>
          </a:prstGeom>
          <a:noFill/>
        </p:spPr>
        <p:txBody>
          <a:bodyPr wrap="square" rtlCol="0">
            <a:spAutoFit/>
          </a:bodyPr>
          <a:lstStyle/>
          <a:p>
            <a:pPr marL="285750" indent="-285750">
              <a:buFont typeface="Arial" panose="020B0604020202020204" pitchFamily="34" charset="0"/>
              <a:buChar char="•"/>
            </a:pPr>
            <a:r>
              <a:rPr lang="en-US" sz="2400" err="1">
                <a:solidFill>
                  <a:srgbClr val="662483"/>
                </a:solidFill>
                <a:latin typeface="Caecilia LT Std Roman" panose="00000500000000000000" pitchFamily="50" charset="0"/>
              </a:rPr>
              <a:t>Lezen</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en</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luisteren</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err="1">
                <a:solidFill>
                  <a:srgbClr val="662483"/>
                </a:solidFill>
                <a:latin typeface="Caecilia LT Std Roman" panose="00000500000000000000" pitchFamily="50" charset="0"/>
              </a:rPr>
              <a:t>Adaptief</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oefenprogramma</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err="1">
                <a:solidFill>
                  <a:srgbClr val="662483"/>
                </a:solidFill>
                <a:latin typeface="Caecilia LT Std Roman" panose="00000500000000000000" pitchFamily="50" charset="0"/>
              </a:rPr>
              <a:t>Leerlingen</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volgen</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a:solidFill>
                  <a:srgbClr val="662483"/>
                </a:solidFill>
                <a:latin typeface="Caecilia LT Std Roman" panose="00000500000000000000" pitchFamily="50" charset="0"/>
              </a:rPr>
              <a:t>Meer </a:t>
            </a:r>
            <a:r>
              <a:rPr lang="en-US" sz="2400" err="1">
                <a:solidFill>
                  <a:srgbClr val="662483"/>
                </a:solidFill>
                <a:latin typeface="Caecilia LT Std Roman" panose="00000500000000000000" pitchFamily="50" charset="0"/>
              </a:rPr>
              <a:t>weten</a:t>
            </a:r>
            <a:r>
              <a:rPr lang="en-US" sz="2400">
                <a:solidFill>
                  <a:srgbClr val="662483"/>
                </a:solidFill>
                <a:latin typeface="Caecilia LT Std Roman" panose="00000500000000000000" pitchFamily="50" charset="0"/>
              </a:rPr>
              <a:t>?</a:t>
            </a:r>
            <a:endParaRPr lang="nl-NL" sz="2400">
              <a:solidFill>
                <a:srgbClr val="662483"/>
              </a:solidFill>
              <a:latin typeface="Caecilia LT Std Roman" panose="00000500000000000000" pitchFamily="50" charset="0"/>
            </a:endParaRPr>
          </a:p>
          <a:p>
            <a:r>
              <a:rPr lang="en-US" sz="2000">
                <a:solidFill>
                  <a:srgbClr val="662483"/>
                </a:solidFill>
                <a:latin typeface="Caecilia LT Std Roman" panose="00000500000000000000" pitchFamily="50" charset="0"/>
              </a:rPr>
              <a:t>     www.vo-content.nl/leermateriaal/oefenprogammaengelsnl</a:t>
            </a:r>
          </a:p>
        </p:txBody>
      </p:sp>
    </p:spTree>
    <p:extLst>
      <p:ext uri="{BB962C8B-B14F-4D97-AF65-F5344CB8AC3E}">
        <p14:creationId xmlns:p14="http://schemas.microsoft.com/office/powerpoint/2010/main" val="677909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a:extLst>
              <a:ext uri="{28A0092B-C50C-407E-A947-70E740481C1C}">
                <a14:useLocalDpi xmlns:a14="http://schemas.microsoft.com/office/drawing/2010/main" val="0"/>
              </a:ext>
            </a:extLst>
          </a:blip>
          <a:srcRect l="211" r="572"/>
          <a:stretch/>
        </p:blipFill>
        <p:spPr>
          <a:xfrm>
            <a:off x="744071" y="960081"/>
            <a:ext cx="7377952" cy="2965602"/>
          </a:xfrm>
          <a:prstGeom prst="rect">
            <a:avLst/>
          </a:prstGeom>
          <a:ln>
            <a:noFill/>
          </a:ln>
          <a:effectLst>
            <a:outerShdw blurRad="292100" dist="139700" dir="2700000" algn="tl" rotWithShape="0">
              <a:srgbClr val="333333">
                <a:alpha val="65000"/>
              </a:srgbClr>
            </a:outerShdw>
          </a:effectLst>
        </p:spPr>
      </p:pic>
      <p:sp>
        <p:nvSpPr>
          <p:cNvPr id="4" name="Tekstvak 3"/>
          <p:cNvSpPr txBox="1"/>
          <p:nvPr/>
        </p:nvSpPr>
        <p:spPr>
          <a:xfrm>
            <a:off x="525926" y="4250772"/>
            <a:ext cx="8804511" cy="1877437"/>
          </a:xfrm>
          <a:prstGeom prst="rect">
            <a:avLst/>
          </a:prstGeom>
          <a:noFill/>
        </p:spPr>
        <p:txBody>
          <a:bodyPr wrap="square" rtlCol="0">
            <a:spAutoFit/>
          </a:bodyPr>
          <a:lstStyle/>
          <a:p>
            <a:pPr marL="285750" indent="-285750">
              <a:buFont typeface="Arial" panose="020B0604020202020204" pitchFamily="34" charset="0"/>
              <a:buChar char="•"/>
            </a:pPr>
            <a:r>
              <a:rPr lang="en-US" sz="2400">
                <a:solidFill>
                  <a:srgbClr val="662483"/>
                </a:solidFill>
                <a:latin typeface="Caecilia LT Std Roman" panose="00000500000000000000" pitchFamily="50" charset="0"/>
              </a:rPr>
              <a:t>9 </a:t>
            </a:r>
            <a:r>
              <a:rPr lang="en-US" sz="2400" err="1">
                <a:solidFill>
                  <a:srgbClr val="662483"/>
                </a:solidFill>
                <a:latin typeface="Caecilia LT Std Roman" panose="00000500000000000000" pitchFamily="50" charset="0"/>
              </a:rPr>
              <a:t>oefencategorieën</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err="1">
                <a:solidFill>
                  <a:srgbClr val="662483"/>
                </a:solidFill>
                <a:latin typeface="Caecilia LT Std Roman" panose="00000500000000000000" pitchFamily="50" charset="0"/>
              </a:rPr>
              <a:t>Adaptief</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oefenprogramma</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err="1">
                <a:solidFill>
                  <a:srgbClr val="662483"/>
                </a:solidFill>
                <a:latin typeface="Caecilia LT Std Roman" panose="00000500000000000000" pitchFamily="50" charset="0"/>
              </a:rPr>
              <a:t>Leerlingen</a:t>
            </a:r>
            <a:r>
              <a:rPr lang="en-US" sz="2400">
                <a:solidFill>
                  <a:srgbClr val="662483"/>
                </a:solidFill>
                <a:latin typeface="Caecilia LT Std Roman" panose="00000500000000000000" pitchFamily="50" charset="0"/>
              </a:rPr>
              <a:t> </a:t>
            </a:r>
            <a:r>
              <a:rPr lang="en-US" sz="2400" err="1">
                <a:solidFill>
                  <a:srgbClr val="662483"/>
                </a:solidFill>
                <a:latin typeface="Caecilia LT Std Roman" panose="00000500000000000000" pitchFamily="50" charset="0"/>
              </a:rPr>
              <a:t>volgen</a:t>
            </a:r>
            <a:endParaRPr lang="en-US" sz="2400">
              <a:solidFill>
                <a:srgbClr val="662483"/>
              </a:solidFill>
              <a:latin typeface="Caecilia LT Std Roman" panose="00000500000000000000" pitchFamily="50" charset="0"/>
            </a:endParaRPr>
          </a:p>
          <a:p>
            <a:pPr marL="285750" indent="-285750">
              <a:buFont typeface="Arial" panose="020B0604020202020204" pitchFamily="34" charset="0"/>
              <a:buChar char="•"/>
            </a:pPr>
            <a:r>
              <a:rPr lang="en-US" sz="2400">
                <a:solidFill>
                  <a:srgbClr val="662483"/>
                </a:solidFill>
                <a:latin typeface="Caecilia LT Std Roman" panose="00000500000000000000" pitchFamily="50" charset="0"/>
              </a:rPr>
              <a:t>Meer </a:t>
            </a:r>
            <a:r>
              <a:rPr lang="en-US" sz="2400" err="1">
                <a:solidFill>
                  <a:srgbClr val="662483"/>
                </a:solidFill>
                <a:latin typeface="Caecilia LT Std Roman" panose="00000500000000000000" pitchFamily="50" charset="0"/>
              </a:rPr>
              <a:t>weten</a:t>
            </a:r>
            <a:r>
              <a:rPr lang="en-US" sz="2400">
                <a:solidFill>
                  <a:srgbClr val="662483"/>
                </a:solidFill>
                <a:latin typeface="Caecilia LT Std Roman" panose="00000500000000000000" pitchFamily="50" charset="0"/>
              </a:rPr>
              <a:t>?</a:t>
            </a:r>
            <a:endParaRPr lang="nl-NL" sz="2400">
              <a:solidFill>
                <a:srgbClr val="662483"/>
              </a:solidFill>
              <a:latin typeface="Caecilia LT Std Roman" panose="00000500000000000000" pitchFamily="50" charset="0"/>
            </a:endParaRPr>
          </a:p>
          <a:p>
            <a:r>
              <a:rPr lang="en-US" sz="2000">
                <a:solidFill>
                  <a:srgbClr val="662483"/>
                </a:solidFill>
                <a:latin typeface="Caecilia LT Std Roman" panose="00000500000000000000" pitchFamily="50" charset="0"/>
              </a:rPr>
              <a:t>     www.vo-content.nl/leermateriaal/rekensitenl</a:t>
            </a:r>
          </a:p>
        </p:txBody>
      </p:sp>
    </p:spTree>
    <p:extLst>
      <p:ext uri="{BB962C8B-B14F-4D97-AF65-F5344CB8AC3E}">
        <p14:creationId xmlns:p14="http://schemas.microsoft.com/office/powerpoint/2010/main" val="778820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nl-NL" sz="4400" b="1">
                <a:latin typeface="Caecilia LT Std Roman" panose="00000500000000000000" pitchFamily="50" charset="0"/>
              </a:rPr>
              <a:t>Aan de slag!</a:t>
            </a:r>
          </a:p>
        </p:txBody>
      </p:sp>
      <p:sp>
        <p:nvSpPr>
          <p:cNvPr id="3" name="Ondertitel 2"/>
          <p:cNvSpPr>
            <a:spLocks noGrp="1"/>
          </p:cNvSpPr>
          <p:nvPr>
            <p:ph type="subTitle" idx="1"/>
          </p:nvPr>
        </p:nvSpPr>
        <p:spPr/>
        <p:txBody>
          <a:bodyPr/>
          <a:lstStyle/>
          <a:p>
            <a:pPr algn="ctr"/>
            <a:r>
              <a:rPr lang="nl-NL">
                <a:latin typeface="Caecilia LT Std Roman" panose="00000500000000000000" pitchFamily="50" charset="0"/>
              </a:rPr>
              <a:t>Op je eigen niveau aan het werk </a:t>
            </a:r>
          </a:p>
          <a:p>
            <a:pPr algn="ctr"/>
            <a:r>
              <a:rPr lang="nl-NL">
                <a:latin typeface="Caecilia LT Std Roman" panose="00000500000000000000" pitchFamily="50" charset="0"/>
              </a:rPr>
              <a:t>met de Stercollecties</a:t>
            </a:r>
          </a:p>
        </p:txBody>
      </p:sp>
    </p:spTree>
    <p:extLst>
      <p:ext uri="{BB962C8B-B14F-4D97-AF65-F5344CB8AC3E}">
        <p14:creationId xmlns:p14="http://schemas.microsoft.com/office/powerpoint/2010/main" val="764565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02" y="1880335"/>
            <a:ext cx="539880" cy="539880"/>
          </a:xfrm>
          <a:prstGeom prst="rect">
            <a:avLst/>
          </a:prstGeom>
        </p:spPr>
      </p:pic>
      <p:sp>
        <p:nvSpPr>
          <p:cNvPr id="11" name="Titel 10"/>
          <p:cNvSpPr>
            <a:spLocks noGrp="1"/>
          </p:cNvSpPr>
          <p:nvPr>
            <p:ph type="title"/>
          </p:nvPr>
        </p:nvSpPr>
        <p:spPr>
          <a:xfrm>
            <a:off x="858526" y="2262554"/>
            <a:ext cx="7440056" cy="4464685"/>
          </a:xfrm>
        </p:spPr>
        <p:txBody>
          <a:bodyPr>
            <a:normAutofit fontScale="90000"/>
          </a:bodyPr>
          <a:lstStyle/>
          <a:p>
            <a:r>
              <a:rPr lang="nl-NL" sz="2700" b="1" dirty="0">
                <a:solidFill>
                  <a:schemeClr val="tx1"/>
                </a:solidFill>
                <a:latin typeface="Caecilia LT Std Roman" panose="00000500000000000000" pitchFamily="50" charset="0"/>
              </a:rPr>
              <a:t>Blauwe piste</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000" dirty="0">
                <a:solidFill>
                  <a:schemeClr val="tx1"/>
                </a:solidFill>
                <a:latin typeface="Caecilia LT Std Roman" panose="00000500000000000000" pitchFamily="50" charset="0"/>
              </a:rPr>
              <a:t>De Stercollecties en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zijn voor mij nieuw en ik ben niet zo'n held met ICT. Ik vind het prettig als iemand me bij de hand neemt en helpt bij het ontdekken van de mogelijkheden.</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700" b="1" dirty="0">
                <a:solidFill>
                  <a:schemeClr val="tx1"/>
                </a:solidFill>
                <a:latin typeface="Caecilia LT Std Roman" panose="00000500000000000000" pitchFamily="50" charset="0"/>
              </a:rPr>
              <a:t>Rode piste</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000" dirty="0">
                <a:solidFill>
                  <a:schemeClr val="tx1"/>
                </a:solidFill>
                <a:latin typeface="Caecilia LT Std Roman" panose="00000500000000000000" pitchFamily="50" charset="0"/>
              </a:rPr>
              <a:t>Ik ben al bekend met de Stercollecties en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en ik kan een arrangement kopiëren en hierin kleine aanpassingen doen. Ik wil graag leren wat de mogelijkheden zijn van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en hoe ik deze optimaal kan benutten. Ik ben iemand die graag zelfstandig dingen uitprobeert. </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700" b="1" dirty="0">
                <a:solidFill>
                  <a:schemeClr val="tx1"/>
                </a:solidFill>
                <a:latin typeface="Caecilia LT Std Roman" panose="00000500000000000000" pitchFamily="50" charset="0"/>
              </a:rPr>
              <a:t>Zwarte piste</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000" dirty="0">
                <a:solidFill>
                  <a:schemeClr val="tx1"/>
                </a:solidFill>
                <a:latin typeface="Caecilia LT Std Roman" panose="00000500000000000000" pitchFamily="50" charset="0"/>
              </a:rPr>
              <a:t>Ik werk al met Stercollecties, kan al een arrangement kopiëren in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en ik wil graag leren hoe ik kan arrangeren vanuit leerdoelen. Ik ben iemand die zelf ook makkelijk uitprobeert. </a:t>
            </a:r>
            <a:r>
              <a:rPr lang="nl-NL" b="1" dirty="0">
                <a:solidFill>
                  <a:schemeClr val="tx1"/>
                </a:solidFill>
                <a:latin typeface="Caecilia LT Std Roman" panose="00000500000000000000" pitchFamily="50" charset="0"/>
              </a:rPr>
              <a:t/>
            </a:r>
            <a:br>
              <a:rPr lang="nl-NL" b="1" dirty="0">
                <a:solidFill>
                  <a:schemeClr val="tx1"/>
                </a:solidFill>
                <a:latin typeface="Caecilia LT Std Roman" panose="00000500000000000000" pitchFamily="50" charset="0"/>
              </a:rPr>
            </a:br>
            <a:endParaRPr lang="nl-NL" b="1" dirty="0">
              <a:solidFill>
                <a:schemeClr val="tx1"/>
              </a:solidFill>
              <a:latin typeface="Caecilia LT Std Roman" panose="00000500000000000000" pitchFamily="50"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62" y="3442350"/>
            <a:ext cx="530526" cy="5400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62" y="5486741"/>
            <a:ext cx="537622" cy="540000"/>
          </a:xfrm>
          <a:prstGeom prst="rect">
            <a:avLst/>
          </a:prstGeom>
        </p:spPr>
      </p:pic>
      <p:sp>
        <p:nvSpPr>
          <p:cNvPr id="9" name="Titel 1"/>
          <p:cNvSpPr txBox="1">
            <a:spLocks/>
          </p:cNvSpPr>
          <p:nvPr/>
        </p:nvSpPr>
        <p:spPr>
          <a:xfrm>
            <a:off x="457199" y="778367"/>
            <a:ext cx="7082589" cy="13429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a:lstStyle>
          <a:p>
            <a:r>
              <a:rPr lang="nl-NL" b="1" dirty="0" smtClean="0">
                <a:latin typeface="Caecilia LT Std Roman" panose="00000500000000000000" pitchFamily="50" charset="0"/>
                <a:ea typeface="Caecilia LT Std 55 Roman" charset="0"/>
                <a:cs typeface="Caecilia LT Std 55 Roman" charset="0"/>
              </a:rPr>
              <a:t>Wat is jouw niveau?</a:t>
            </a:r>
            <a:endParaRPr lang="nl-NL" b="1" dirty="0">
              <a:latin typeface="Caecilia LT Std Roman" panose="00000500000000000000" pitchFamily="50" charset="0"/>
              <a:ea typeface="Caecilia LT Std 55 Roman" charset="0"/>
              <a:cs typeface="Caecilia LT Std 55 Roman" charset="0"/>
            </a:endParaRPr>
          </a:p>
        </p:txBody>
      </p:sp>
    </p:spTree>
    <p:extLst>
      <p:ext uri="{BB962C8B-B14F-4D97-AF65-F5344CB8AC3E}">
        <p14:creationId xmlns:p14="http://schemas.microsoft.com/office/powerpoint/2010/main" val="1304115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85" y="2121308"/>
            <a:ext cx="539880" cy="539880"/>
          </a:xfrm>
          <a:prstGeom prst="rect">
            <a:avLst/>
          </a:prstGeom>
        </p:spPr>
      </p:pic>
      <p:sp>
        <p:nvSpPr>
          <p:cNvPr id="11" name="Titel 10"/>
          <p:cNvSpPr>
            <a:spLocks noGrp="1"/>
          </p:cNvSpPr>
          <p:nvPr>
            <p:ph type="title"/>
          </p:nvPr>
        </p:nvSpPr>
        <p:spPr>
          <a:xfrm>
            <a:off x="950993" y="1915252"/>
            <a:ext cx="7440056" cy="3953104"/>
          </a:xfrm>
        </p:spPr>
        <p:txBody>
          <a:bodyPr>
            <a:normAutofit/>
          </a:bodyPr>
          <a:lstStyle/>
          <a:p>
            <a:r>
              <a:rPr lang="nl-NL" sz="2700" b="1">
                <a:solidFill>
                  <a:schemeClr val="tx1"/>
                </a:solidFill>
                <a:latin typeface="Caecilia LT Std Roman" panose="00000500000000000000" pitchFamily="50" charset="0"/>
              </a:rPr>
              <a:t>Blauwe piste</a:t>
            </a:r>
            <a:r>
              <a:rPr lang="nl-NL" sz="2800" b="1">
                <a:solidFill>
                  <a:schemeClr val="tx1"/>
                </a:solidFill>
                <a:latin typeface="Caecilia LT Std Roman" panose="00000500000000000000" pitchFamily="50" charset="0"/>
              </a:rPr>
              <a:t/>
            </a:r>
            <a:br>
              <a:rPr lang="nl-NL" sz="2800" b="1">
                <a:solidFill>
                  <a:schemeClr val="tx1"/>
                </a:solidFill>
                <a:latin typeface="Caecilia LT Std Roman" panose="00000500000000000000" pitchFamily="50" charset="0"/>
              </a:rPr>
            </a:br>
            <a:r>
              <a:rPr lang="nl-NL" sz="2200">
                <a:solidFill>
                  <a:schemeClr val="tx1"/>
                </a:solidFill>
                <a:latin typeface="Caecilia LT Std Roman" panose="00000500000000000000" pitchFamily="50" charset="0"/>
              </a:rPr>
              <a:t>Aan de slag met opdracht “Oriëntatie Stercollecties” </a:t>
            </a:r>
            <a:r>
              <a:rPr lang="nl-NL" sz="2800" b="1">
                <a:solidFill>
                  <a:schemeClr val="tx1"/>
                </a:solidFill>
                <a:latin typeface="Caecilia LT Std Roman" panose="00000500000000000000" pitchFamily="50" charset="0"/>
              </a:rPr>
              <a:t/>
            </a:r>
            <a:br>
              <a:rPr lang="nl-NL" sz="2800" b="1">
                <a:solidFill>
                  <a:schemeClr val="tx1"/>
                </a:solidFill>
                <a:latin typeface="Caecilia LT Std Roman" panose="00000500000000000000" pitchFamily="50" charset="0"/>
              </a:rPr>
            </a:br>
            <a:r>
              <a:rPr lang="nl-NL" sz="2800" b="1">
                <a:solidFill>
                  <a:schemeClr val="tx1"/>
                </a:solidFill>
                <a:latin typeface="Caecilia LT Std Roman" panose="00000500000000000000" pitchFamily="50" charset="0"/>
              </a:rPr>
              <a:t/>
            </a:r>
            <a:br>
              <a:rPr lang="nl-NL" sz="2800" b="1">
                <a:solidFill>
                  <a:schemeClr val="tx1"/>
                </a:solidFill>
                <a:latin typeface="Caecilia LT Std Roman" panose="00000500000000000000" pitchFamily="50" charset="0"/>
              </a:rPr>
            </a:br>
            <a:r>
              <a:rPr lang="nl-NL" sz="2700" b="1">
                <a:solidFill>
                  <a:schemeClr val="tx1"/>
                </a:solidFill>
                <a:latin typeface="Caecilia LT Std Roman" panose="00000500000000000000" pitchFamily="50" charset="0"/>
              </a:rPr>
              <a:t>Rode piste</a:t>
            </a:r>
            <a:r>
              <a:rPr lang="nl-NL" sz="2800" b="1">
                <a:solidFill>
                  <a:schemeClr val="tx1"/>
                </a:solidFill>
                <a:latin typeface="Caecilia LT Std Roman" panose="00000500000000000000" pitchFamily="50" charset="0"/>
              </a:rPr>
              <a:t/>
            </a:r>
            <a:br>
              <a:rPr lang="nl-NL" sz="2800" b="1">
                <a:solidFill>
                  <a:schemeClr val="tx1"/>
                </a:solidFill>
                <a:latin typeface="Caecilia LT Std Roman" panose="00000500000000000000" pitchFamily="50" charset="0"/>
              </a:rPr>
            </a:br>
            <a:r>
              <a:rPr lang="nl-NL" sz="2000">
                <a:solidFill>
                  <a:schemeClr val="tx1"/>
                </a:solidFill>
                <a:latin typeface="Caecilia LT Std Roman" panose="00000500000000000000" pitchFamily="50" charset="0"/>
              </a:rPr>
              <a:t>Aan de slag met opdracht “Arrangement samenstellen”</a:t>
            </a:r>
            <a:r>
              <a:rPr lang="nl-NL" sz="2800" b="1">
                <a:solidFill>
                  <a:schemeClr val="tx1"/>
                </a:solidFill>
                <a:latin typeface="Caecilia LT Std Roman" panose="00000500000000000000" pitchFamily="50" charset="0"/>
              </a:rPr>
              <a:t/>
            </a:r>
            <a:br>
              <a:rPr lang="nl-NL" sz="2800" b="1">
                <a:solidFill>
                  <a:schemeClr val="tx1"/>
                </a:solidFill>
                <a:latin typeface="Caecilia LT Std Roman" panose="00000500000000000000" pitchFamily="50" charset="0"/>
              </a:rPr>
            </a:br>
            <a:r>
              <a:rPr lang="nl-NL" sz="2800" b="1">
                <a:solidFill>
                  <a:schemeClr val="tx1"/>
                </a:solidFill>
                <a:latin typeface="Caecilia LT Std Roman" panose="00000500000000000000" pitchFamily="50" charset="0"/>
              </a:rPr>
              <a:t/>
            </a:r>
            <a:br>
              <a:rPr lang="nl-NL" sz="2800" b="1">
                <a:solidFill>
                  <a:schemeClr val="tx1"/>
                </a:solidFill>
                <a:latin typeface="Caecilia LT Std Roman" panose="00000500000000000000" pitchFamily="50" charset="0"/>
              </a:rPr>
            </a:br>
            <a:r>
              <a:rPr lang="nl-NL" sz="2700" b="1">
                <a:solidFill>
                  <a:schemeClr val="tx1"/>
                </a:solidFill>
                <a:latin typeface="Caecilia LT Std Roman" panose="00000500000000000000" pitchFamily="50" charset="0"/>
              </a:rPr>
              <a:t>Zwarte piste</a:t>
            </a:r>
            <a:r>
              <a:rPr lang="nl-NL" sz="2800" b="1">
                <a:solidFill>
                  <a:schemeClr val="tx1"/>
                </a:solidFill>
                <a:latin typeface="Caecilia LT Std Roman" panose="00000500000000000000" pitchFamily="50" charset="0"/>
              </a:rPr>
              <a:t/>
            </a:r>
            <a:br>
              <a:rPr lang="nl-NL" sz="2800" b="1">
                <a:solidFill>
                  <a:schemeClr val="tx1"/>
                </a:solidFill>
                <a:latin typeface="Caecilia LT Std Roman" panose="00000500000000000000" pitchFamily="50" charset="0"/>
              </a:rPr>
            </a:br>
            <a:r>
              <a:rPr lang="nl-NL" sz="2000">
                <a:solidFill>
                  <a:schemeClr val="tx1"/>
                </a:solidFill>
                <a:latin typeface="Caecilia LT Std Roman" panose="00000500000000000000" pitchFamily="50" charset="0"/>
              </a:rPr>
              <a:t>Verdieping met </a:t>
            </a:r>
            <a:r>
              <a:rPr lang="nl-NL" sz="2000" dirty="0" err="1">
                <a:solidFill>
                  <a:schemeClr val="tx1"/>
                </a:solidFill>
                <a:latin typeface="Caecilia LT Std Roman" panose="00000500000000000000" pitchFamily="50" charset="0"/>
              </a:rPr>
              <a:t>Ster@dviseur</a:t>
            </a:r>
            <a:r>
              <a:rPr lang="nl-NL" sz="2000" dirty="0">
                <a:solidFill>
                  <a:schemeClr val="tx1"/>
                </a:solidFill>
                <a:latin typeface="Caecilia LT Std Roman" panose="00000500000000000000" pitchFamily="50" charset="0"/>
              </a:rPr>
              <a:t> over </a:t>
            </a:r>
            <a:r>
              <a:rPr lang="nl-NL" sz="2000" dirty="0" err="1">
                <a:solidFill>
                  <a:schemeClr val="tx1"/>
                </a:solidFill>
                <a:latin typeface="Caecilia LT Std Roman" panose="00000500000000000000" pitchFamily="50" charset="0"/>
              </a:rPr>
              <a:t>leerdoeldenken</a:t>
            </a:r>
            <a:r>
              <a:rPr lang="nl-NL" b="1" dirty="0">
                <a:solidFill>
                  <a:schemeClr val="tx1"/>
                </a:solidFill>
                <a:latin typeface="Caecilia LT Std Roman" panose="00000500000000000000" pitchFamily="50" charset="0"/>
              </a:rPr>
              <a:t/>
            </a:r>
            <a:br>
              <a:rPr lang="nl-NL" b="1" dirty="0">
                <a:solidFill>
                  <a:schemeClr val="tx1"/>
                </a:solidFill>
                <a:latin typeface="Caecilia LT Std Roman" panose="00000500000000000000" pitchFamily="50" charset="0"/>
              </a:rPr>
            </a:br>
            <a:endParaRPr lang="nl-NL" b="1" dirty="0">
              <a:solidFill>
                <a:schemeClr val="tx1"/>
              </a:solidFill>
              <a:latin typeface="Caecilia LT Std Roman" panose="00000500000000000000" pitchFamily="50"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3" y="3286081"/>
            <a:ext cx="530526" cy="5400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68" y="4450974"/>
            <a:ext cx="537622" cy="540000"/>
          </a:xfrm>
          <a:prstGeom prst="rect">
            <a:avLst/>
          </a:prstGeom>
        </p:spPr>
      </p:pic>
      <p:sp>
        <p:nvSpPr>
          <p:cNvPr id="9" name="Titel 10"/>
          <p:cNvSpPr txBox="1">
            <a:spLocks/>
          </p:cNvSpPr>
          <p:nvPr/>
        </p:nvSpPr>
        <p:spPr>
          <a:xfrm>
            <a:off x="1595941" y="830450"/>
            <a:ext cx="6150161" cy="1084802"/>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a:lstStyle>
          <a:p>
            <a:r>
              <a:rPr lang="nl-NL" b="1">
                <a:solidFill>
                  <a:schemeClr val="tx1"/>
                </a:solidFill>
                <a:latin typeface="Caecilia LT Std Roman" panose="00000500000000000000" pitchFamily="50" charset="0"/>
              </a:rPr>
              <a:t/>
            </a:r>
            <a:br>
              <a:rPr lang="nl-NL" b="1">
                <a:solidFill>
                  <a:schemeClr val="tx1"/>
                </a:solidFill>
                <a:latin typeface="Caecilia LT Std Roman" panose="00000500000000000000" pitchFamily="50" charset="0"/>
              </a:rPr>
            </a:br>
            <a:endParaRPr lang="nl-NL" b="1">
              <a:solidFill>
                <a:schemeClr val="tx1"/>
              </a:solidFill>
              <a:latin typeface="Caecilia LT Std Roman" panose="00000500000000000000" pitchFamily="50" charset="0"/>
            </a:endParaRPr>
          </a:p>
        </p:txBody>
      </p:sp>
      <p:sp>
        <p:nvSpPr>
          <p:cNvPr id="12" name="Titel 1"/>
          <p:cNvSpPr txBox="1">
            <a:spLocks/>
          </p:cNvSpPr>
          <p:nvPr/>
        </p:nvSpPr>
        <p:spPr>
          <a:xfrm>
            <a:off x="457199" y="778367"/>
            <a:ext cx="7082589" cy="13429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a:lstStyle>
          <a:p>
            <a:r>
              <a:rPr lang="nl-NL" b="1" dirty="0" smtClean="0">
                <a:latin typeface="Caecilia LT Std Roman" panose="00000500000000000000" pitchFamily="50" charset="0"/>
                <a:ea typeface="Caecilia LT Std 55 Roman" charset="0"/>
                <a:cs typeface="Caecilia LT Std 55 Roman" charset="0"/>
              </a:rPr>
              <a:t>Aan de slag</a:t>
            </a:r>
            <a:endParaRPr lang="nl-NL" b="1" dirty="0">
              <a:latin typeface="Caecilia LT Std Roman" panose="00000500000000000000" pitchFamily="50" charset="0"/>
              <a:ea typeface="Caecilia LT Std 55 Roman" charset="0"/>
              <a:cs typeface="Caecilia LT Std 55 Roman" charset="0"/>
            </a:endParaRPr>
          </a:p>
        </p:txBody>
      </p:sp>
    </p:spTree>
    <p:extLst>
      <p:ext uri="{BB962C8B-B14F-4D97-AF65-F5344CB8AC3E}">
        <p14:creationId xmlns:p14="http://schemas.microsoft.com/office/powerpoint/2010/main" val="3890534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440" y="1875340"/>
            <a:ext cx="5003074" cy="1475555"/>
          </a:xfrm>
        </p:spPr>
        <p:txBody>
          <a:bodyPr>
            <a:normAutofit fontScale="90000"/>
          </a:bodyPr>
          <a:lstStyle/>
          <a:p>
            <a:r>
              <a:rPr lang="nl-NL"/>
              <a:t>[Verwijzing naar werkarrangement ####]</a:t>
            </a:r>
          </a:p>
        </p:txBody>
      </p:sp>
    </p:spTree>
    <p:extLst>
      <p:ext uri="{BB962C8B-B14F-4D97-AF65-F5344CB8AC3E}">
        <p14:creationId xmlns:p14="http://schemas.microsoft.com/office/powerpoint/2010/main" val="1467833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7656" y="2147299"/>
            <a:ext cx="7159957" cy="2829635"/>
          </a:xfrm>
        </p:spPr>
        <p:txBody>
          <a:bodyPr>
            <a:normAutofit/>
          </a:bodyPr>
          <a:lstStyle/>
          <a:p>
            <a:pPr algn="ctr"/>
            <a:r>
              <a:rPr lang="en-US" sz="4000" b="1" err="1"/>
              <a:t>Leerdoeldenken</a:t>
            </a:r>
            <a:r>
              <a:rPr lang="en-US" sz="4000" b="1"/>
              <a:t>:</a:t>
            </a:r>
            <a:br>
              <a:rPr lang="en-US" sz="4000" b="1"/>
            </a:br>
            <a:r>
              <a:rPr lang="en-US" sz="2800" err="1"/>
              <a:t>Arrangeren</a:t>
            </a:r>
            <a:r>
              <a:rPr lang="en-US" sz="2800"/>
              <a:t> </a:t>
            </a:r>
            <a:r>
              <a:rPr lang="en-US" sz="2800" err="1"/>
              <a:t>vanuit</a:t>
            </a:r>
            <a:r>
              <a:rPr lang="en-US" sz="2800"/>
              <a:t> </a:t>
            </a:r>
            <a:r>
              <a:rPr lang="en-US" sz="2800" err="1"/>
              <a:t>leerdoelen</a:t>
            </a:r>
            <a:r>
              <a:rPr lang="nl-NL">
                <a:latin typeface="Caecilia LT Std Roman" panose="00000500000000000000" pitchFamily="50" charset="0"/>
              </a:rPr>
              <a:t/>
            </a:r>
            <a:br>
              <a:rPr lang="nl-NL">
                <a:latin typeface="Caecilia LT Std Roman" panose="00000500000000000000" pitchFamily="50" charset="0"/>
              </a:rPr>
            </a:br>
            <a:endParaRPr lang="nl-NL"/>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532304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57199" y="1899934"/>
            <a:ext cx="6275294" cy="4154984"/>
          </a:xfrm>
          <a:prstGeom prst="rect">
            <a:avLst/>
          </a:prstGeom>
          <a:noFill/>
        </p:spPr>
        <p:txBody>
          <a:bodyPr wrap="square" rtlCol="0">
            <a:spAutoFit/>
          </a:bodyPr>
          <a:lstStyle/>
          <a:p>
            <a:pPr>
              <a:defRPr sz="2400">
                <a:solidFill>
                  <a:srgbClr val="00B050"/>
                </a:solidFill>
                <a:latin typeface="Arial"/>
                <a:ea typeface="Arial"/>
                <a:cs typeface="Arial"/>
                <a:sym typeface="Arial"/>
              </a:defRPr>
            </a:pPr>
            <a:r>
              <a:rPr lang="en-US" dirty="0" err="1">
                <a:solidFill>
                  <a:srgbClr val="662483"/>
                </a:solidFill>
                <a:latin typeface="Caecilia LT Std Roman" panose="00000500000000000000" pitchFamily="50" charset="0"/>
              </a:rPr>
              <a:t>Als</a:t>
            </a:r>
            <a:r>
              <a:rPr lang="en-US" dirty="0">
                <a:solidFill>
                  <a:srgbClr val="662483"/>
                </a:solidFill>
                <a:latin typeface="Caecilia LT Std Roman" panose="00000500000000000000" pitchFamily="50" charset="0"/>
              </a:rPr>
              <a:t> docent </a:t>
            </a:r>
            <a:r>
              <a:rPr lang="en-US" dirty="0" err="1">
                <a:solidFill>
                  <a:srgbClr val="662483"/>
                </a:solidFill>
                <a:latin typeface="Caecilia LT Std Roman" panose="00000500000000000000" pitchFamily="50" charset="0"/>
              </a:rPr>
              <a:t>heb</a:t>
            </a:r>
            <a:r>
              <a:rPr lang="en-US" dirty="0">
                <a:solidFill>
                  <a:srgbClr val="662483"/>
                </a:solidFill>
                <a:latin typeface="Caecilia LT Std Roman" panose="00000500000000000000" pitchFamily="50" charset="0"/>
              </a:rPr>
              <a:t> je:</a:t>
            </a:r>
          </a:p>
          <a:p>
            <a:pPr>
              <a:defRPr sz="2400">
                <a:solidFill>
                  <a:srgbClr val="00B050"/>
                </a:solidFill>
                <a:latin typeface="Arial"/>
                <a:ea typeface="Arial"/>
                <a:cs typeface="Arial"/>
                <a:sym typeface="Arial"/>
              </a:defRPr>
            </a:pPr>
            <a:endParaRPr lang="nl-NL" dirty="0">
              <a:solidFill>
                <a:srgbClr val="662483"/>
              </a:solidFill>
              <a:latin typeface="Caecilia LT Std Roman" panose="00000500000000000000" pitchFamily="50" charset="0"/>
            </a:endParaRPr>
          </a:p>
          <a:p>
            <a:pPr marL="342900" indent="-342900">
              <a:buFont typeface="Arial" panose="020B0604020202020204" pitchFamily="34" charset="0"/>
              <a:buChar char="•"/>
              <a:defRPr sz="2400">
                <a:solidFill>
                  <a:srgbClr val="00B050"/>
                </a:solidFill>
                <a:latin typeface="Arial"/>
                <a:ea typeface="Arial"/>
                <a:cs typeface="Arial"/>
                <a:sym typeface="Arial"/>
              </a:defRPr>
            </a:pPr>
            <a:r>
              <a:rPr lang="nl-NL" dirty="0">
                <a:solidFill>
                  <a:srgbClr val="662483"/>
                </a:solidFill>
                <a:latin typeface="Caecilia LT Std Roman" panose="00000500000000000000" pitchFamily="50" charset="0"/>
              </a:rPr>
              <a:t>Beter inzicht in inhoud en doelen van je (vak)programma;</a:t>
            </a:r>
          </a:p>
          <a:p>
            <a:pPr>
              <a:defRPr sz="2400">
                <a:solidFill>
                  <a:srgbClr val="00B050"/>
                </a:solidFill>
                <a:latin typeface="Arial"/>
                <a:ea typeface="Arial"/>
                <a:cs typeface="Arial"/>
                <a:sym typeface="Arial"/>
              </a:defRPr>
            </a:pPr>
            <a:endParaRPr lang="nl-NL" dirty="0">
              <a:solidFill>
                <a:srgbClr val="662483"/>
              </a:solidFill>
              <a:latin typeface="Caecilia LT Std Roman" panose="00000500000000000000" pitchFamily="50" charset="0"/>
            </a:endParaRPr>
          </a:p>
          <a:p>
            <a:pPr marL="342900" indent="-342900">
              <a:buFont typeface="Arial" panose="020B0604020202020204" pitchFamily="34" charset="0"/>
              <a:buChar char="•"/>
              <a:defRPr sz="2400">
                <a:solidFill>
                  <a:srgbClr val="00B050"/>
                </a:solidFill>
                <a:latin typeface="Arial"/>
                <a:ea typeface="Arial"/>
                <a:cs typeface="Arial"/>
                <a:sym typeface="Arial"/>
              </a:defRPr>
            </a:pPr>
            <a:r>
              <a:rPr lang="nl-NL" dirty="0">
                <a:solidFill>
                  <a:srgbClr val="662483"/>
                </a:solidFill>
                <a:latin typeface="Caecilia LT Std Roman" panose="00000500000000000000" pitchFamily="50" charset="0"/>
              </a:rPr>
              <a:t>Meer invloed op vorm en inhoud van je eigen onderwijs;</a:t>
            </a:r>
          </a:p>
          <a:p>
            <a:pPr marL="342900" indent="-342900">
              <a:buFont typeface="Arial" panose="020B0604020202020204" pitchFamily="34" charset="0"/>
              <a:buChar char="•"/>
              <a:defRPr sz="2400">
                <a:solidFill>
                  <a:srgbClr val="00B050"/>
                </a:solidFill>
                <a:latin typeface="Arial"/>
                <a:ea typeface="Arial"/>
                <a:cs typeface="Arial"/>
                <a:sym typeface="Arial"/>
              </a:defRPr>
            </a:pPr>
            <a:endParaRPr lang="nl-NL" dirty="0">
              <a:solidFill>
                <a:srgbClr val="662483"/>
              </a:solidFill>
              <a:latin typeface="Caecilia LT Std Roman" panose="00000500000000000000" pitchFamily="50" charset="0"/>
            </a:endParaRPr>
          </a:p>
          <a:p>
            <a:pPr marL="342900" indent="-342900">
              <a:buFont typeface="Arial" panose="020B0604020202020204" pitchFamily="34" charset="0"/>
              <a:buChar char="•"/>
              <a:defRPr sz="2400">
                <a:solidFill>
                  <a:srgbClr val="00B050"/>
                </a:solidFill>
                <a:latin typeface="Arial"/>
                <a:ea typeface="Arial"/>
                <a:cs typeface="Arial"/>
                <a:sym typeface="Arial"/>
              </a:defRPr>
            </a:pPr>
            <a:r>
              <a:rPr lang="nl-NL" dirty="0">
                <a:solidFill>
                  <a:srgbClr val="662483"/>
                </a:solidFill>
                <a:latin typeface="Caecilia LT Std Roman" panose="00000500000000000000" pitchFamily="50" charset="0"/>
              </a:rPr>
              <a:t>Differentiëren wordt eenvoudiger;</a:t>
            </a:r>
          </a:p>
          <a:p>
            <a:pPr marL="342900" indent="-342900">
              <a:buFont typeface="Arial" panose="020B0604020202020204" pitchFamily="34" charset="0"/>
              <a:buChar char="•"/>
              <a:defRPr sz="2400">
                <a:solidFill>
                  <a:srgbClr val="00B050"/>
                </a:solidFill>
                <a:latin typeface="Arial"/>
                <a:ea typeface="Arial"/>
                <a:cs typeface="Arial"/>
                <a:sym typeface="Arial"/>
              </a:defRPr>
            </a:pPr>
            <a:endParaRPr lang="nl-NL" dirty="0">
              <a:solidFill>
                <a:srgbClr val="662483"/>
              </a:solidFill>
              <a:latin typeface="Caecilia LT Std Roman" panose="00000500000000000000" pitchFamily="50" charset="0"/>
            </a:endParaRPr>
          </a:p>
          <a:p>
            <a:pPr marL="342900" indent="-342900">
              <a:buFont typeface="Arial" panose="020B0604020202020204" pitchFamily="34" charset="0"/>
              <a:buChar char="•"/>
              <a:defRPr sz="2400">
                <a:solidFill>
                  <a:srgbClr val="00B050"/>
                </a:solidFill>
                <a:latin typeface="Arial"/>
                <a:ea typeface="Arial"/>
                <a:cs typeface="Arial"/>
                <a:sym typeface="Arial"/>
              </a:defRPr>
            </a:pPr>
            <a:r>
              <a:rPr lang="nl-NL" dirty="0">
                <a:solidFill>
                  <a:srgbClr val="662483"/>
                </a:solidFill>
                <a:latin typeface="Caecilia LT Std Roman" panose="00000500000000000000" pitchFamily="50" charset="0"/>
              </a:rPr>
              <a:t>Meer vrijheid.</a:t>
            </a:r>
            <a:endParaRPr lang="nl-NL" dirty="0"/>
          </a:p>
        </p:txBody>
      </p:sp>
      <p:sp>
        <p:nvSpPr>
          <p:cNvPr id="5" name="Titel 1"/>
          <p:cNvSpPr txBox="1">
            <a:spLocks/>
          </p:cNvSpPr>
          <p:nvPr/>
        </p:nvSpPr>
        <p:spPr>
          <a:xfrm>
            <a:off x="457199" y="778367"/>
            <a:ext cx="7082589" cy="13429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a:lstStyle>
          <a:p>
            <a:r>
              <a:rPr lang="nl-NL" b="1" dirty="0" smtClean="0">
                <a:latin typeface="Caecilia LT Std Roman" panose="00000500000000000000" pitchFamily="50" charset="0"/>
                <a:ea typeface="Caecilia LT Std 55 Roman" charset="0"/>
                <a:cs typeface="Caecilia LT Std 55 Roman" charset="0"/>
              </a:rPr>
              <a:t>Waarom zou je het willen?</a:t>
            </a:r>
            <a:endParaRPr lang="nl-NL" b="1" dirty="0">
              <a:latin typeface="Caecilia LT Std Roman" panose="00000500000000000000" pitchFamily="50" charset="0"/>
              <a:ea typeface="Caecilia LT Std 55 Roman" charset="0"/>
              <a:cs typeface="Caecilia LT Std 55 Roman" charset="0"/>
            </a:endParaRPr>
          </a:p>
        </p:txBody>
      </p:sp>
      <p:pic>
        <p:nvPicPr>
          <p:cNvPr id="7"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1781337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457199" y="1851677"/>
            <a:ext cx="6275294" cy="2677656"/>
          </a:xfrm>
          <a:prstGeom prst="rect">
            <a:avLst/>
          </a:prstGeom>
          <a:noFill/>
        </p:spPr>
        <p:txBody>
          <a:bodyPr wrap="square" rtlCol="0">
            <a:spAutoFit/>
          </a:bodyPr>
          <a:lstStyle/>
          <a:p>
            <a:pPr>
              <a:defRPr sz="2400">
                <a:solidFill>
                  <a:srgbClr val="00B050"/>
                </a:solidFill>
                <a:latin typeface="Arial"/>
                <a:ea typeface="Arial"/>
                <a:cs typeface="Arial"/>
                <a:sym typeface="Arial"/>
              </a:defRPr>
            </a:pPr>
            <a:r>
              <a:rPr lang="en-US" err="1">
                <a:solidFill>
                  <a:srgbClr val="662483"/>
                </a:solidFill>
                <a:latin typeface="Caecilia LT Std Roman" panose="00000500000000000000" pitchFamily="50" charset="0"/>
              </a:rPr>
              <a:t>Jouw</a:t>
            </a:r>
            <a:r>
              <a:rPr lang="en-US" dirty="0">
                <a:solidFill>
                  <a:srgbClr val="662483"/>
                </a:solidFill>
                <a:latin typeface="Caecilia LT Std Roman" panose="00000500000000000000" pitchFamily="50" charset="0"/>
              </a:rPr>
              <a:t> </a:t>
            </a:r>
            <a:r>
              <a:rPr lang="en-US" dirty="0" err="1">
                <a:solidFill>
                  <a:srgbClr val="662483"/>
                </a:solidFill>
                <a:latin typeface="Caecilia LT Std Roman" panose="00000500000000000000" pitchFamily="50" charset="0"/>
              </a:rPr>
              <a:t>leerling</a:t>
            </a:r>
            <a:r>
              <a:rPr lang="en-US" dirty="0">
                <a:solidFill>
                  <a:srgbClr val="662483"/>
                </a:solidFill>
                <a:latin typeface="Caecilia LT Std Roman" panose="00000500000000000000" pitchFamily="50" charset="0"/>
              </a:rPr>
              <a:t> </a:t>
            </a:r>
            <a:r>
              <a:rPr lang="en-US" dirty="0" err="1">
                <a:solidFill>
                  <a:srgbClr val="662483"/>
                </a:solidFill>
                <a:latin typeface="Caecilia LT Std Roman" panose="00000500000000000000" pitchFamily="50" charset="0"/>
              </a:rPr>
              <a:t>krijgt</a:t>
            </a:r>
            <a:r>
              <a:rPr lang="en-US" dirty="0">
                <a:solidFill>
                  <a:srgbClr val="662483"/>
                </a:solidFill>
                <a:latin typeface="Caecilia LT Std Roman" panose="00000500000000000000" pitchFamily="50" charset="0"/>
              </a:rPr>
              <a:t>/</a:t>
            </a:r>
            <a:r>
              <a:rPr lang="en-US" dirty="0" err="1">
                <a:solidFill>
                  <a:srgbClr val="662483"/>
                </a:solidFill>
                <a:latin typeface="Caecilia LT Std Roman" panose="00000500000000000000" pitchFamily="50" charset="0"/>
              </a:rPr>
              <a:t>kan</a:t>
            </a:r>
            <a:r>
              <a:rPr lang="en-US" dirty="0">
                <a:solidFill>
                  <a:srgbClr val="662483"/>
                </a:solidFill>
                <a:latin typeface="Caecilia LT Std Roman" panose="00000500000000000000" pitchFamily="50" charset="0"/>
              </a:rPr>
              <a:t>:</a:t>
            </a:r>
          </a:p>
          <a:p>
            <a:pPr>
              <a:defRPr sz="2400">
                <a:solidFill>
                  <a:srgbClr val="00B050"/>
                </a:solidFill>
                <a:latin typeface="Arial"/>
                <a:ea typeface="Arial"/>
                <a:cs typeface="Arial"/>
                <a:sym typeface="Arial"/>
              </a:defRPr>
            </a:pPr>
            <a:endParaRPr lang="en-US" dirty="0">
              <a:solidFill>
                <a:srgbClr val="662483"/>
              </a:solidFill>
              <a:latin typeface="Caecilia LT Std Roman" panose="00000500000000000000" pitchFamily="50" charset="0"/>
            </a:endParaRPr>
          </a:p>
          <a:p>
            <a:pPr marL="342900" indent="-342900">
              <a:buFont typeface="Arial" panose="020B0604020202020204" pitchFamily="34" charset="0"/>
              <a:buChar char="•"/>
              <a:defRPr sz="2400">
                <a:solidFill>
                  <a:srgbClr val="00B050"/>
                </a:solidFill>
                <a:latin typeface="Arial"/>
                <a:ea typeface="Arial"/>
                <a:cs typeface="Arial"/>
                <a:sym typeface="Arial"/>
              </a:defRPr>
            </a:pPr>
            <a:r>
              <a:rPr lang="en-US" dirty="0">
                <a:solidFill>
                  <a:srgbClr val="662483"/>
                </a:solidFill>
                <a:latin typeface="Caecilia LT Std Roman" panose="00000500000000000000" pitchFamily="50" charset="0"/>
              </a:rPr>
              <a:t>Meer </a:t>
            </a:r>
            <a:r>
              <a:rPr lang="en-US" dirty="0" err="1">
                <a:solidFill>
                  <a:srgbClr val="662483"/>
                </a:solidFill>
                <a:latin typeface="Caecilia LT Std Roman" panose="00000500000000000000" pitchFamily="50" charset="0"/>
              </a:rPr>
              <a:t>inzicht</a:t>
            </a:r>
            <a:r>
              <a:rPr lang="en-US" dirty="0">
                <a:solidFill>
                  <a:srgbClr val="662483"/>
                </a:solidFill>
                <a:latin typeface="Caecilia LT Std Roman" panose="00000500000000000000" pitchFamily="50" charset="0"/>
              </a:rPr>
              <a:t> in </a:t>
            </a:r>
            <a:r>
              <a:rPr lang="en-US" dirty="0" err="1">
                <a:solidFill>
                  <a:srgbClr val="662483"/>
                </a:solidFill>
                <a:latin typeface="Caecilia LT Std Roman" panose="00000500000000000000" pitchFamily="50" charset="0"/>
              </a:rPr>
              <a:t>eigen</a:t>
            </a:r>
            <a:r>
              <a:rPr lang="en-US" dirty="0">
                <a:solidFill>
                  <a:srgbClr val="662483"/>
                </a:solidFill>
                <a:latin typeface="Caecilia LT Std Roman" panose="00000500000000000000" pitchFamily="50" charset="0"/>
              </a:rPr>
              <a:t> </a:t>
            </a:r>
            <a:r>
              <a:rPr lang="en-US" dirty="0" err="1">
                <a:solidFill>
                  <a:srgbClr val="662483"/>
                </a:solidFill>
                <a:latin typeface="Caecilia LT Std Roman" panose="00000500000000000000" pitchFamily="50" charset="0"/>
              </a:rPr>
              <a:t>leerproces</a:t>
            </a:r>
            <a:r>
              <a:rPr lang="en-US" dirty="0">
                <a:solidFill>
                  <a:srgbClr val="662483"/>
                </a:solidFill>
                <a:latin typeface="Caecilia LT Std Roman" panose="00000500000000000000" pitchFamily="50" charset="0"/>
              </a:rPr>
              <a:t>;</a:t>
            </a:r>
          </a:p>
          <a:p>
            <a:pPr>
              <a:defRPr sz="2400">
                <a:solidFill>
                  <a:srgbClr val="00B050"/>
                </a:solidFill>
                <a:latin typeface="Arial"/>
                <a:ea typeface="Arial"/>
                <a:cs typeface="Arial"/>
                <a:sym typeface="Arial"/>
              </a:defRPr>
            </a:pPr>
            <a:endParaRPr lang="en-US" dirty="0">
              <a:solidFill>
                <a:srgbClr val="662483"/>
              </a:solidFill>
              <a:latin typeface="Caecilia LT Std Roman" panose="00000500000000000000" pitchFamily="50" charset="0"/>
            </a:endParaRPr>
          </a:p>
          <a:p>
            <a:pPr marL="342900" indent="-342900">
              <a:buFont typeface="Arial" panose="020B0604020202020204" pitchFamily="34" charset="0"/>
              <a:buChar char="•"/>
              <a:defRPr sz="2400">
                <a:solidFill>
                  <a:srgbClr val="00B050"/>
                </a:solidFill>
                <a:latin typeface="Arial"/>
                <a:ea typeface="Arial"/>
                <a:cs typeface="Arial"/>
                <a:sym typeface="Arial"/>
              </a:defRPr>
            </a:pPr>
            <a:r>
              <a:rPr lang="en-US" dirty="0">
                <a:solidFill>
                  <a:srgbClr val="662483"/>
                </a:solidFill>
                <a:latin typeface="Caecilia LT Std Roman" panose="00000500000000000000" pitchFamily="50" charset="0"/>
              </a:rPr>
              <a:t>Meer </a:t>
            </a:r>
            <a:r>
              <a:rPr lang="en-US" dirty="0" err="1">
                <a:solidFill>
                  <a:srgbClr val="662483"/>
                </a:solidFill>
                <a:latin typeface="Caecilia LT Std Roman" panose="00000500000000000000" pitchFamily="50" charset="0"/>
              </a:rPr>
              <a:t>specifiek</a:t>
            </a:r>
            <a:r>
              <a:rPr lang="en-US" dirty="0">
                <a:solidFill>
                  <a:srgbClr val="662483"/>
                </a:solidFill>
                <a:latin typeface="Caecilia LT Std Roman" panose="00000500000000000000" pitchFamily="50" charset="0"/>
              </a:rPr>
              <a:t> </a:t>
            </a:r>
            <a:r>
              <a:rPr lang="en-US" dirty="0" err="1">
                <a:solidFill>
                  <a:srgbClr val="662483"/>
                </a:solidFill>
                <a:latin typeface="Caecilia LT Std Roman" panose="00000500000000000000" pitchFamily="50" charset="0"/>
              </a:rPr>
              <a:t>afgestemd</a:t>
            </a:r>
            <a:r>
              <a:rPr lang="en-US" dirty="0">
                <a:solidFill>
                  <a:srgbClr val="662483"/>
                </a:solidFill>
                <a:latin typeface="Caecilia LT Std Roman" panose="00000500000000000000" pitchFamily="50" charset="0"/>
              </a:rPr>
              <a:t> </a:t>
            </a:r>
            <a:r>
              <a:rPr lang="en-US" dirty="0" err="1">
                <a:solidFill>
                  <a:srgbClr val="662483"/>
                </a:solidFill>
                <a:latin typeface="Caecilia LT Std Roman" panose="00000500000000000000" pitchFamily="50" charset="0"/>
              </a:rPr>
              <a:t>onderwijs</a:t>
            </a:r>
            <a:r>
              <a:rPr lang="en-US" dirty="0">
                <a:solidFill>
                  <a:srgbClr val="662483"/>
                </a:solidFill>
                <a:latin typeface="Caecilia LT Std Roman" panose="00000500000000000000" pitchFamily="50" charset="0"/>
              </a:rPr>
              <a:t>;</a:t>
            </a:r>
          </a:p>
          <a:p>
            <a:pPr>
              <a:defRPr sz="2400">
                <a:solidFill>
                  <a:srgbClr val="00B050"/>
                </a:solidFill>
                <a:latin typeface="Arial"/>
                <a:ea typeface="Arial"/>
                <a:cs typeface="Arial"/>
                <a:sym typeface="Arial"/>
              </a:defRPr>
            </a:pPr>
            <a:endParaRPr lang="en-US" dirty="0">
              <a:solidFill>
                <a:srgbClr val="662483"/>
              </a:solidFill>
              <a:latin typeface="Caecilia LT Std Roman" panose="00000500000000000000" pitchFamily="50" charset="0"/>
            </a:endParaRPr>
          </a:p>
          <a:p>
            <a:pPr marL="342900" indent="-342900">
              <a:buFont typeface="Arial" panose="020B0604020202020204" pitchFamily="34" charset="0"/>
              <a:buChar char="•"/>
              <a:defRPr sz="2400">
                <a:solidFill>
                  <a:srgbClr val="00B050"/>
                </a:solidFill>
                <a:latin typeface="Arial"/>
                <a:ea typeface="Arial"/>
                <a:cs typeface="Arial"/>
                <a:sym typeface="Arial"/>
              </a:defRPr>
            </a:pPr>
            <a:r>
              <a:rPr lang="en-US" dirty="0" err="1">
                <a:solidFill>
                  <a:srgbClr val="662483"/>
                </a:solidFill>
                <a:latin typeface="Caecilia LT Std Roman" panose="00000500000000000000" pitchFamily="50" charset="0"/>
              </a:rPr>
              <a:t>Beter</a:t>
            </a:r>
            <a:r>
              <a:rPr lang="en-US" dirty="0">
                <a:solidFill>
                  <a:srgbClr val="662483"/>
                </a:solidFill>
                <a:latin typeface="Caecilia LT Std Roman" panose="00000500000000000000" pitchFamily="50" charset="0"/>
              </a:rPr>
              <a:t> </a:t>
            </a:r>
            <a:r>
              <a:rPr lang="en-US" dirty="0" err="1">
                <a:solidFill>
                  <a:srgbClr val="662483"/>
                </a:solidFill>
                <a:latin typeface="Caecilia LT Std Roman" panose="00000500000000000000" pitchFamily="50" charset="0"/>
              </a:rPr>
              <a:t>reflecteren</a:t>
            </a:r>
            <a:r>
              <a:rPr lang="en-US" dirty="0">
                <a:solidFill>
                  <a:srgbClr val="662483"/>
                </a:solidFill>
                <a:latin typeface="Caecilia LT Std Roman" panose="00000500000000000000" pitchFamily="50" charset="0"/>
              </a:rPr>
              <a:t> op </a:t>
            </a:r>
            <a:r>
              <a:rPr lang="en-US" dirty="0" err="1">
                <a:solidFill>
                  <a:srgbClr val="662483"/>
                </a:solidFill>
                <a:latin typeface="Caecilia LT Std Roman" panose="00000500000000000000" pitchFamily="50" charset="0"/>
              </a:rPr>
              <a:t>eigen</a:t>
            </a:r>
            <a:r>
              <a:rPr lang="en-US" dirty="0">
                <a:solidFill>
                  <a:srgbClr val="662483"/>
                </a:solidFill>
                <a:latin typeface="Caecilia LT Std Roman" panose="00000500000000000000" pitchFamily="50" charset="0"/>
              </a:rPr>
              <a:t> </a:t>
            </a:r>
            <a:r>
              <a:rPr lang="en-US" dirty="0" err="1">
                <a:solidFill>
                  <a:srgbClr val="662483"/>
                </a:solidFill>
                <a:latin typeface="Caecilia LT Std Roman" panose="00000500000000000000" pitchFamily="50" charset="0"/>
              </a:rPr>
              <a:t>handelen</a:t>
            </a:r>
            <a:endParaRPr lang="en-US" dirty="0">
              <a:solidFill>
                <a:srgbClr val="662483"/>
              </a:solidFill>
              <a:latin typeface="Caecilia LT Std Roman" panose="00000500000000000000" pitchFamily="50" charset="0"/>
            </a:endParaRPr>
          </a:p>
        </p:txBody>
      </p:sp>
      <p:sp>
        <p:nvSpPr>
          <p:cNvPr id="6" name="Titel 1"/>
          <p:cNvSpPr txBox="1">
            <a:spLocks/>
          </p:cNvSpPr>
          <p:nvPr/>
        </p:nvSpPr>
        <p:spPr>
          <a:xfrm>
            <a:off x="457199" y="778367"/>
            <a:ext cx="7082589" cy="13429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a:lstStyle>
          <a:p>
            <a:r>
              <a:rPr lang="nl-NL" b="1" dirty="0" smtClean="0">
                <a:latin typeface="Caecilia LT Std Roman" panose="00000500000000000000" pitchFamily="50" charset="0"/>
                <a:ea typeface="Caecilia LT Std 55 Roman" charset="0"/>
                <a:cs typeface="Caecilia LT Std 55 Roman" charset="0"/>
              </a:rPr>
              <a:t>Waarom zou je het willen?</a:t>
            </a:r>
            <a:endParaRPr lang="nl-NL" b="1" dirty="0">
              <a:latin typeface="Caecilia LT Std Roman" panose="00000500000000000000" pitchFamily="50" charset="0"/>
              <a:ea typeface="Caecilia LT Std 55 Roman" charset="0"/>
              <a:cs typeface="Caecilia LT Std 55 Roman" charset="0"/>
            </a:endParaRPr>
          </a:p>
        </p:txBody>
      </p:sp>
      <p:pic>
        <p:nvPicPr>
          <p:cNvPr id="8"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1401942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Caecilia LT Std Roman" panose="00000500000000000000" pitchFamily="50" charset="0"/>
                <a:ea typeface="Caecilia LT Std 55 Roman" charset="0"/>
                <a:cs typeface="Caecilia LT Std 55 Roman" charset="0"/>
              </a:rPr>
              <a:t>Even kennismaken</a:t>
            </a:r>
          </a:p>
        </p:txBody>
      </p:sp>
      <p:sp>
        <p:nvSpPr>
          <p:cNvPr id="3" name="Tijdelijke aanduiding voor inhoud 2"/>
          <p:cNvSpPr>
            <a:spLocks noGrp="1"/>
          </p:cNvSpPr>
          <p:nvPr>
            <p:ph idx="1"/>
          </p:nvPr>
        </p:nvSpPr>
        <p:spPr/>
        <p:txBody>
          <a:bodyPr/>
          <a:lstStyle/>
          <a:p>
            <a:r>
              <a:rPr lang="nl-NL">
                <a:latin typeface="Caecilia LT Std Roman" panose="00000500000000000000" pitchFamily="50" charset="0"/>
                <a:ea typeface="Caecilia LT Std 55 Roman" charset="0"/>
                <a:cs typeface="Caecilia LT Std 55 Roman" charset="0"/>
              </a:rPr>
              <a:t>Wie ben je?</a:t>
            </a:r>
          </a:p>
          <a:p>
            <a:r>
              <a:rPr lang="nl-NL">
                <a:latin typeface="Caecilia LT Std Roman" panose="00000500000000000000" pitchFamily="50" charset="0"/>
                <a:ea typeface="Caecilia LT Std 55 Roman" charset="0"/>
                <a:cs typeface="Caecilia LT Std 55 Roman" charset="0"/>
              </a:rPr>
              <a:t>Welk vak geef je?</a:t>
            </a:r>
          </a:p>
          <a:p>
            <a:r>
              <a:rPr lang="nl-NL">
                <a:latin typeface="Caecilia LT Std Roman" panose="00000500000000000000" pitchFamily="50" charset="0"/>
                <a:ea typeface="Caecilia LT Std 55 Roman" charset="0"/>
                <a:cs typeface="Caecilia LT Std 55 Roman" charset="0"/>
              </a:rPr>
              <a:t>Ben je bekend met de Stercollecties?</a:t>
            </a:r>
          </a:p>
          <a:p>
            <a:pPr marL="742950" lvl="2" indent="-342900"/>
            <a:r>
              <a:rPr lang="nl-NL">
                <a:latin typeface="Caecilia LT Std Roman" panose="00000500000000000000" pitchFamily="50" charset="0"/>
                <a:ea typeface="Caecilia LT Std 55 Roman" charset="0"/>
                <a:cs typeface="Caecilia LT Std 55 Roman" charset="0"/>
              </a:rPr>
              <a:t>Blauwe, rode en zwarte route</a:t>
            </a:r>
          </a:p>
          <a:p>
            <a:r>
              <a:rPr lang="nl-NL">
                <a:latin typeface="Caecilia LT Std Roman" panose="00000500000000000000" pitchFamily="50" charset="0"/>
                <a:ea typeface="Caecilia LT Std 55 Roman" charset="0"/>
                <a:cs typeface="Caecilia LT Std 55 Roman" charset="0"/>
              </a:rPr>
              <a:t>Wat zijn je verwachtingen van vandaag?</a:t>
            </a:r>
          </a:p>
        </p:txBody>
      </p:sp>
    </p:spTree>
    <p:extLst>
      <p:ext uri="{BB962C8B-B14F-4D97-AF65-F5344CB8AC3E}">
        <p14:creationId xmlns:p14="http://schemas.microsoft.com/office/powerpoint/2010/main" val="179557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ctangle 6"/>
          <p:cNvSpPr txBox="1">
            <a:spLocks noGrp="1"/>
          </p:cNvSpPr>
          <p:nvPr>
            <p:ph type="body" idx="1"/>
          </p:nvPr>
        </p:nvSpPr>
        <p:spPr>
          <a:xfrm>
            <a:off x="669677" y="1441297"/>
            <a:ext cx="7533029" cy="1346727"/>
          </a:xfrm>
          <a:prstGeom prst="rect">
            <a:avLst/>
          </a:prstGeom>
        </p:spPr>
        <p:txBody>
          <a:bodyPr/>
          <a:lstStyle/>
          <a:p>
            <a:pPr>
              <a:buSzTx/>
              <a:buNone/>
              <a:defRPr>
                <a:solidFill>
                  <a:srgbClr val="008D36"/>
                </a:solidFill>
                <a:latin typeface="Arial"/>
                <a:ea typeface="Arial"/>
                <a:cs typeface="Arial"/>
                <a:sym typeface="Arial"/>
              </a:defRPr>
            </a:pPr>
            <a:r>
              <a:rPr b="1">
                <a:latin typeface="Caecilia LT Std Roman" panose="00000500000000000000" pitchFamily="50" charset="0"/>
              </a:rPr>
              <a:t>De </a:t>
            </a:r>
            <a:r>
              <a:rPr b="1" err="1">
                <a:solidFill>
                  <a:srgbClr val="7030A0"/>
                </a:solidFill>
                <a:latin typeface="Caecilia LT Std Roman" panose="00000500000000000000" pitchFamily="50" charset="0"/>
              </a:rPr>
              <a:t>methode</a:t>
            </a:r>
            <a:r>
              <a:rPr b="1">
                <a:latin typeface="Caecilia LT Std Roman" panose="00000500000000000000" pitchFamily="50" charset="0"/>
              </a:rPr>
              <a:t> is NIET het </a:t>
            </a:r>
            <a:r>
              <a:rPr b="1" err="1">
                <a:latin typeface="Caecilia LT Std Roman" panose="00000500000000000000" pitchFamily="50" charset="0"/>
              </a:rPr>
              <a:t>startpunt</a:t>
            </a:r>
            <a:endParaRPr b="1">
              <a:latin typeface="Caecilia LT Std Roman" panose="00000500000000000000" pitchFamily="50" charset="0"/>
            </a:endParaRPr>
          </a:p>
          <a:p>
            <a:pPr>
              <a:buSzTx/>
              <a:buNone/>
              <a:defRPr>
                <a:solidFill>
                  <a:srgbClr val="008D36"/>
                </a:solidFill>
                <a:latin typeface="Arial"/>
                <a:ea typeface="Arial"/>
                <a:cs typeface="Arial"/>
                <a:sym typeface="Arial"/>
              </a:defRPr>
            </a:pPr>
            <a:r>
              <a:rPr b="1" err="1">
                <a:latin typeface="Caecilia LT Std Roman" panose="00000500000000000000" pitchFamily="50" charset="0"/>
              </a:rPr>
              <a:t>Startpunt</a:t>
            </a:r>
            <a:r>
              <a:rPr b="1">
                <a:latin typeface="Caecilia LT Std Roman" panose="00000500000000000000" pitchFamily="50" charset="0"/>
              </a:rPr>
              <a:t> </a:t>
            </a:r>
            <a:r>
              <a:rPr b="1" err="1">
                <a:latin typeface="Caecilia LT Std Roman" panose="00000500000000000000" pitchFamily="50" charset="0"/>
              </a:rPr>
              <a:t>zijn</a:t>
            </a:r>
            <a:r>
              <a:rPr b="1">
                <a:latin typeface="Caecilia LT Std Roman" panose="00000500000000000000" pitchFamily="50" charset="0"/>
              </a:rPr>
              <a:t> de </a:t>
            </a:r>
            <a:r>
              <a:rPr b="1" err="1">
                <a:solidFill>
                  <a:srgbClr val="7030A0"/>
                </a:solidFill>
                <a:latin typeface="Caecilia LT Std Roman" panose="00000500000000000000" pitchFamily="50" charset="0"/>
              </a:rPr>
              <a:t>leerdoelen</a:t>
            </a:r>
            <a:r>
              <a:rPr b="1">
                <a:solidFill>
                  <a:srgbClr val="7030A0"/>
                </a:solidFill>
                <a:latin typeface="Caecilia LT Std Roman" panose="00000500000000000000" pitchFamily="50" charset="0"/>
              </a:rPr>
              <a:t> </a:t>
            </a:r>
            <a:endParaRPr lang="en-US" b="1">
              <a:solidFill>
                <a:srgbClr val="7030A0"/>
              </a:solidFill>
              <a:latin typeface="Caecilia LT Std Roman" panose="00000500000000000000" pitchFamily="50" charset="0"/>
            </a:endParaRPr>
          </a:p>
          <a:p>
            <a:pPr>
              <a:buSzTx/>
              <a:buNone/>
              <a:defRPr>
                <a:solidFill>
                  <a:srgbClr val="008D36"/>
                </a:solidFill>
                <a:latin typeface="Arial"/>
                <a:ea typeface="Arial"/>
                <a:cs typeface="Arial"/>
                <a:sym typeface="Arial"/>
              </a:defRPr>
            </a:pPr>
            <a:r>
              <a:rPr b="1">
                <a:solidFill>
                  <a:srgbClr val="008232"/>
                </a:solidFill>
                <a:latin typeface="Caecilia LT Std Roman" panose="00000500000000000000" pitchFamily="50" charset="0"/>
              </a:rPr>
              <a:t>op basis van:</a:t>
            </a:r>
          </a:p>
        </p:txBody>
      </p:sp>
      <p:sp>
        <p:nvSpPr>
          <p:cNvPr id="2" name="Rechthoek 1"/>
          <p:cNvSpPr/>
          <p:nvPr/>
        </p:nvSpPr>
        <p:spPr>
          <a:xfrm>
            <a:off x="669677" y="3307977"/>
            <a:ext cx="6779994" cy="2308324"/>
          </a:xfrm>
          <a:prstGeom prst="rect">
            <a:avLst/>
          </a:prstGeom>
        </p:spPr>
        <p:txBody>
          <a:bodyPr wrap="square">
            <a:spAutoFit/>
          </a:bodyPr>
          <a:lstStyle/>
          <a:p>
            <a:pPr marL="342900" indent="-342900">
              <a:buFont typeface="Arial" panose="020B0604020202020204" pitchFamily="34" charset="0"/>
              <a:buChar char="•"/>
              <a:defRPr sz="2400">
                <a:solidFill>
                  <a:srgbClr val="00B050"/>
                </a:solidFill>
                <a:latin typeface="Arial"/>
                <a:ea typeface="Arial"/>
                <a:cs typeface="Arial"/>
                <a:sym typeface="Arial"/>
              </a:defRPr>
            </a:pPr>
            <a:r>
              <a:rPr lang="nl-NL">
                <a:solidFill>
                  <a:srgbClr val="662483"/>
                </a:solidFill>
                <a:latin typeface="Caecilia LT Std Roman" panose="00000500000000000000" pitchFamily="50" charset="0"/>
              </a:rPr>
              <a:t>Landelijke eisen (kerndoelen, eindtermen, etc.)</a:t>
            </a:r>
          </a:p>
          <a:p>
            <a:pPr marL="342900" indent="-342900">
              <a:buFont typeface="Arial" panose="020B0604020202020204" pitchFamily="34" charset="0"/>
              <a:buChar char="•"/>
              <a:defRPr sz="2400">
                <a:solidFill>
                  <a:srgbClr val="00B050"/>
                </a:solidFill>
                <a:latin typeface="Arial"/>
                <a:ea typeface="Arial"/>
                <a:cs typeface="Arial"/>
                <a:sym typeface="Arial"/>
              </a:defRPr>
            </a:pPr>
            <a:r>
              <a:rPr lang="nl-NL">
                <a:solidFill>
                  <a:srgbClr val="662483"/>
                </a:solidFill>
                <a:latin typeface="Caecilia LT Std Roman" panose="00000500000000000000" pitchFamily="50" charset="0"/>
              </a:rPr>
              <a:t>Kennis en vaardigheden die de school belangrijk vindt (bijv. 21st </a:t>
            </a:r>
            <a:r>
              <a:rPr lang="nl-NL" err="1">
                <a:solidFill>
                  <a:srgbClr val="662483"/>
                </a:solidFill>
                <a:latin typeface="Caecilia LT Std Roman" panose="00000500000000000000" pitchFamily="50" charset="0"/>
              </a:rPr>
              <a:t>century</a:t>
            </a:r>
            <a:r>
              <a:rPr lang="nl-NL">
                <a:solidFill>
                  <a:srgbClr val="662483"/>
                </a:solidFill>
                <a:latin typeface="Caecilia LT Std Roman" panose="00000500000000000000" pitchFamily="50" charset="0"/>
              </a:rPr>
              <a:t> skills)</a:t>
            </a:r>
          </a:p>
          <a:p>
            <a:pPr marL="342900" indent="-342900">
              <a:buFont typeface="Arial" panose="020B0604020202020204" pitchFamily="34" charset="0"/>
              <a:buChar char="•"/>
              <a:defRPr sz="2400">
                <a:solidFill>
                  <a:srgbClr val="00B050"/>
                </a:solidFill>
                <a:latin typeface="Arial"/>
                <a:ea typeface="Arial"/>
                <a:cs typeface="Arial"/>
                <a:sym typeface="Arial"/>
              </a:defRPr>
            </a:pPr>
            <a:r>
              <a:rPr lang="nl-NL">
                <a:solidFill>
                  <a:srgbClr val="662483"/>
                </a:solidFill>
                <a:latin typeface="Caecilia LT Std Roman" panose="00000500000000000000" pitchFamily="50" charset="0"/>
              </a:rPr>
              <a:t>Kennis en vaardigheden die de vakgroep belangrijk vindt</a:t>
            </a:r>
          </a:p>
        </p:txBody>
      </p:sp>
      <p:pic>
        <p:nvPicPr>
          <p:cNvPr id="6"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189543524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355F388-4871-45C2-AF37-A1C9490DA0A8}"/>
              </a:ext>
            </a:extLst>
          </p:cNvPr>
          <p:cNvSpPr>
            <a:spLocks noGrp="1"/>
          </p:cNvSpPr>
          <p:nvPr>
            <p:ph type="title"/>
          </p:nvPr>
        </p:nvSpPr>
        <p:spPr>
          <a:xfrm>
            <a:off x="340659" y="1188051"/>
            <a:ext cx="7082589" cy="1342944"/>
          </a:xfrm>
        </p:spPr>
        <p:txBody>
          <a:bodyPr/>
          <a:lstStyle/>
          <a:p>
            <a:r>
              <a:rPr lang="nl-NL" b="1" dirty="0">
                <a:solidFill>
                  <a:srgbClr val="7030A0"/>
                </a:solidFill>
                <a:latin typeface="Caecilia LT Std Roman" panose="00000500000000000000" pitchFamily="50" charset="0"/>
                <a:ea typeface="Caecilia LT Std 55 Roman" charset="0"/>
                <a:cs typeface="Caecilia LT Std 55 Roman" charset="0"/>
              </a:rPr>
              <a:t>Drie vragen:</a:t>
            </a:r>
            <a:endParaRPr lang="nl-NL" dirty="0">
              <a:latin typeface="Caecilia LT Std Roman" panose="00000500000000000000" pitchFamily="50" charset="0"/>
              <a:ea typeface="Caecilia LT Std 55 Roman" charset="0"/>
              <a:cs typeface="Caecilia LT Std 55 Roman" charset="0"/>
            </a:endParaRPr>
          </a:p>
        </p:txBody>
      </p:sp>
      <p:sp>
        <p:nvSpPr>
          <p:cNvPr id="6" name="Rectangle 6">
            <a:extLst>
              <a:ext uri="{FF2B5EF4-FFF2-40B4-BE49-F238E27FC236}">
                <a16:creationId xmlns:a16="http://schemas.microsoft.com/office/drawing/2014/main" xmlns="" id="{F714878F-E974-4CEC-8E86-46A73686761C}"/>
              </a:ext>
            </a:extLst>
          </p:cNvPr>
          <p:cNvSpPr>
            <a:spLocks noGrp="1" noChangeArrowheads="1"/>
          </p:cNvSpPr>
          <p:nvPr>
            <p:ph type="body" sz="half" idx="1"/>
          </p:nvPr>
        </p:nvSpPr>
        <p:spPr>
          <a:xfrm>
            <a:off x="375545" y="2344108"/>
            <a:ext cx="8328992" cy="3064798"/>
          </a:xfrm>
          <a:prstGeom prst="rect">
            <a:avLst/>
          </a:prstGeom>
        </p:spPr>
        <p:txBody>
          <a:bodyPr>
            <a:normAutofit fontScale="92500"/>
          </a:bodyPr>
          <a:lstStyle/>
          <a:p>
            <a:pPr marL="0" indent="0" eaLnBrk="1" hangingPunct="1">
              <a:buNone/>
            </a:pPr>
            <a:r>
              <a:rPr lang="nl-NL" sz="4800" b="1">
                <a:solidFill>
                  <a:srgbClr val="008D36"/>
                </a:solidFill>
                <a:latin typeface="Caecilia LT Std Roman" panose="00000500000000000000" pitchFamily="50" charset="0"/>
                <a:ea typeface="Caecilia LT Std 55 Roman" charset="0"/>
                <a:cs typeface="Caecilia LT Std 55 Roman" charset="0"/>
              </a:rPr>
              <a:t>WAT</a:t>
            </a:r>
            <a:r>
              <a:rPr lang="nl-NL">
                <a:solidFill>
                  <a:srgbClr val="008D36"/>
                </a:solidFill>
                <a:latin typeface="Caecilia LT Std Roman" panose="00000500000000000000" pitchFamily="50" charset="0"/>
                <a:ea typeface="Caecilia LT Std 55 Roman" charset="0"/>
                <a:cs typeface="Caecilia LT Std 55 Roman" charset="0"/>
              </a:rPr>
              <a:t> </a:t>
            </a:r>
            <a:r>
              <a:rPr lang="nl-NL">
                <a:solidFill>
                  <a:srgbClr val="7030A0"/>
                </a:solidFill>
                <a:latin typeface="Caecilia LT Std Roman" panose="00000500000000000000" pitchFamily="50" charset="0"/>
                <a:ea typeface="Caecilia LT Std 55 Roman" charset="0"/>
                <a:cs typeface="Caecilia LT Std 55 Roman" charset="0"/>
              </a:rPr>
              <a:t>wil ik dat de leerlingen leren?</a:t>
            </a:r>
          </a:p>
          <a:p>
            <a:pPr marL="0" indent="0" eaLnBrk="1" hangingPunct="1">
              <a:buNone/>
            </a:pPr>
            <a:endParaRPr lang="nl-NL" sz="1800">
              <a:solidFill>
                <a:srgbClr val="7030A0"/>
              </a:solidFill>
              <a:latin typeface="Caecilia LT Std Roman" panose="00000500000000000000" pitchFamily="50" charset="0"/>
              <a:ea typeface="Caecilia LT Std 55 Roman" charset="0"/>
              <a:cs typeface="Caecilia LT Std 55 Roman" charset="0"/>
            </a:endParaRPr>
          </a:p>
          <a:p>
            <a:pPr marL="0" indent="0">
              <a:buNone/>
            </a:pPr>
            <a:r>
              <a:rPr lang="nl-NL" sz="4800" b="1">
                <a:solidFill>
                  <a:srgbClr val="008D36"/>
                </a:solidFill>
                <a:latin typeface="Caecilia LT Std Roman" panose="00000500000000000000" pitchFamily="50" charset="0"/>
                <a:ea typeface="Caecilia LT Std 55 Roman" charset="0"/>
                <a:cs typeface="Caecilia LT Std 55 Roman" charset="0"/>
              </a:rPr>
              <a:t>HOE</a:t>
            </a:r>
            <a:r>
              <a:rPr lang="nl-NL">
                <a:solidFill>
                  <a:srgbClr val="008D36"/>
                </a:solidFill>
                <a:latin typeface="Caecilia LT Std Roman" panose="00000500000000000000" pitchFamily="50" charset="0"/>
                <a:ea typeface="Caecilia LT Std 55 Roman" charset="0"/>
                <a:cs typeface="Caecilia LT Std 55 Roman" charset="0"/>
              </a:rPr>
              <a:t> </a:t>
            </a:r>
            <a:r>
              <a:rPr lang="nl-NL">
                <a:solidFill>
                  <a:srgbClr val="7030A0"/>
                </a:solidFill>
                <a:latin typeface="Caecilia LT Std Roman" panose="00000500000000000000" pitchFamily="50" charset="0"/>
                <a:ea typeface="Caecilia LT Std 55 Roman" charset="0"/>
                <a:cs typeface="Caecilia LT Std 55 Roman" charset="0"/>
              </a:rPr>
              <a:t>wil ik dat de leerlingen leren?</a:t>
            </a:r>
          </a:p>
          <a:p>
            <a:pPr marL="0" indent="0" eaLnBrk="1" hangingPunct="1">
              <a:buNone/>
            </a:pPr>
            <a:endParaRPr lang="nl-NL" sz="1800">
              <a:solidFill>
                <a:srgbClr val="7030A0"/>
              </a:solidFill>
              <a:latin typeface="Caecilia LT Std Roman" panose="00000500000000000000" pitchFamily="50" charset="0"/>
              <a:ea typeface="Caecilia LT Std 55 Roman" charset="0"/>
              <a:cs typeface="Caecilia LT Std 55 Roman" charset="0"/>
            </a:endParaRPr>
          </a:p>
          <a:p>
            <a:pPr marL="0" indent="0">
              <a:buNone/>
            </a:pPr>
            <a:r>
              <a:rPr lang="nl-NL" sz="4800" b="1">
                <a:solidFill>
                  <a:srgbClr val="008D36"/>
                </a:solidFill>
                <a:latin typeface="Caecilia LT Std Roman" panose="00000500000000000000" pitchFamily="50" charset="0"/>
                <a:ea typeface="Caecilia LT Std 55 Roman" charset="0"/>
                <a:cs typeface="Caecilia LT Std 55 Roman" charset="0"/>
              </a:rPr>
              <a:t>WAARMEE </a:t>
            </a:r>
            <a:r>
              <a:rPr lang="nl-NL">
                <a:solidFill>
                  <a:srgbClr val="7030A0"/>
                </a:solidFill>
                <a:latin typeface="Caecilia LT Std Roman" panose="00000500000000000000" pitchFamily="50" charset="0"/>
                <a:ea typeface="Caecilia LT Std 55 Roman" charset="0"/>
                <a:cs typeface="Caecilia LT Std 55 Roman" charset="0"/>
              </a:rPr>
              <a:t>wil ik dat de leerlingen leren?</a:t>
            </a:r>
          </a:p>
          <a:p>
            <a:pPr marL="0" indent="0" eaLnBrk="1" hangingPunct="1">
              <a:buNone/>
            </a:pPr>
            <a:endParaRPr lang="nl-NL">
              <a:latin typeface="Arial" charset="0"/>
              <a:ea typeface="ＭＳ Ｐゴシック" charset="0"/>
              <a:cs typeface="ＭＳ Ｐゴシック"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20140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F714878F-E974-4CEC-8E86-46A73686761C}"/>
              </a:ext>
            </a:extLst>
          </p:cNvPr>
          <p:cNvSpPr txBox="1">
            <a:spLocks noChangeArrowheads="1"/>
          </p:cNvSpPr>
          <p:nvPr/>
        </p:nvSpPr>
        <p:spPr>
          <a:xfrm>
            <a:off x="291969" y="1433971"/>
            <a:ext cx="8328992" cy="1069123"/>
          </a:xfrm>
          <a:prstGeom prst="rect">
            <a:avLst/>
          </a:prstGeom>
        </p:spPr>
        <p:txBody>
          <a:bodyPr>
            <a:normAutofit/>
          </a:bodyPr>
          <a:lstStyle>
            <a:lvl1pPr marL="342900" indent="-342900" algn="l" defTabSz="457200" rtl="0" eaLnBrk="1" latinLnBrk="0" hangingPunct="1">
              <a:spcBef>
                <a:spcPct val="20000"/>
              </a:spcBef>
              <a:buFont typeface="Arial"/>
              <a:buChar char="•"/>
              <a:defRPr sz="2800" b="0" i="0" kern="1200">
                <a:solidFill>
                  <a:srgbClr val="662483"/>
                </a:solidFill>
                <a:latin typeface="Caecilia LT Std Light"/>
                <a:ea typeface="+mn-ea"/>
                <a:cs typeface="Caecilia LT Std Light"/>
              </a:defRPr>
            </a:lvl1pPr>
            <a:lvl2pPr marL="742950" indent="-285750" algn="l" defTabSz="457200" rtl="0" eaLnBrk="1" latinLnBrk="0" hangingPunct="1">
              <a:spcBef>
                <a:spcPct val="20000"/>
              </a:spcBef>
              <a:buFont typeface="Arial"/>
              <a:buChar char="–"/>
              <a:defRPr sz="2400" b="0" i="0" kern="1200">
                <a:solidFill>
                  <a:srgbClr val="662483"/>
                </a:solidFill>
                <a:latin typeface="Caecilia LT Std Light"/>
                <a:ea typeface="+mn-ea"/>
                <a:cs typeface="Caecilia LT Std Light"/>
              </a:defRPr>
            </a:lvl2pPr>
            <a:lvl3pPr marL="1143000" indent="-228600" algn="l" defTabSz="457200" rtl="0" eaLnBrk="1" latinLnBrk="0" hangingPunct="1">
              <a:spcBef>
                <a:spcPct val="20000"/>
              </a:spcBef>
              <a:buFont typeface="Arial"/>
              <a:buChar char="•"/>
              <a:defRPr sz="2000" b="0" i="0" kern="1200">
                <a:solidFill>
                  <a:srgbClr val="662483"/>
                </a:solidFill>
                <a:latin typeface="Caecilia LT Std Light"/>
                <a:ea typeface="+mn-ea"/>
                <a:cs typeface="Caecilia LT Std Light"/>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4800" b="1" dirty="0">
                <a:solidFill>
                  <a:srgbClr val="008D36"/>
                </a:solidFill>
                <a:latin typeface="Caecilia LT Std Roman" panose="00000500000000000000" pitchFamily="50" charset="0"/>
                <a:ea typeface="Caecilia LT Std 55 Roman" charset="0"/>
                <a:cs typeface="Caecilia LT Std 55 Roman" charset="0"/>
              </a:rPr>
              <a:t>WAT</a:t>
            </a:r>
            <a:r>
              <a:rPr lang="nl-NL" dirty="0">
                <a:solidFill>
                  <a:srgbClr val="008D36"/>
                </a:solidFill>
                <a:latin typeface="Caecilia LT Std Roman" panose="00000500000000000000" pitchFamily="50" charset="0"/>
                <a:ea typeface="Caecilia LT Std 55 Roman" charset="0"/>
                <a:cs typeface="Caecilia LT Std 55 Roman" charset="0"/>
              </a:rPr>
              <a:t> </a:t>
            </a:r>
            <a:r>
              <a:rPr lang="nl-NL" dirty="0">
                <a:solidFill>
                  <a:srgbClr val="7030A0"/>
                </a:solidFill>
                <a:latin typeface="Caecilia LT Std Roman" panose="00000500000000000000" pitchFamily="50" charset="0"/>
                <a:ea typeface="Caecilia LT Std 55 Roman" charset="0"/>
                <a:cs typeface="Caecilia LT Std 55 Roman" charset="0"/>
              </a:rPr>
              <a:t>wil ik dat de leerlingen leren?</a:t>
            </a:r>
          </a:p>
          <a:p>
            <a:pPr marL="0" indent="0">
              <a:buFont typeface="Arial"/>
              <a:buNone/>
            </a:pPr>
            <a:endParaRPr lang="nl-NL" sz="1800" dirty="0">
              <a:solidFill>
                <a:srgbClr val="7030A0"/>
              </a:solidFill>
              <a:latin typeface="Caecilia LT Std Roman" panose="00000500000000000000" pitchFamily="50" charset="0"/>
              <a:ea typeface="Caecilia LT Std 55 Roman" charset="0"/>
              <a:cs typeface="Caecilia LT Std 55 Roman" charset="0"/>
            </a:endParaRPr>
          </a:p>
          <a:p>
            <a:pPr marL="0" indent="0">
              <a:buFont typeface="Arial"/>
              <a:buNone/>
            </a:pPr>
            <a:endParaRPr lang="nl-NL" dirty="0">
              <a:latin typeface="Arial" charset="0"/>
              <a:ea typeface="ＭＳ Ｐゴシック" charset="0"/>
              <a:cs typeface="ＭＳ Ｐゴシック" charset="0"/>
            </a:endParaRPr>
          </a:p>
        </p:txBody>
      </p:sp>
      <p:sp>
        <p:nvSpPr>
          <p:cNvPr id="5" name="Rectangle 2"/>
          <p:cNvSpPr txBox="1"/>
          <p:nvPr/>
        </p:nvSpPr>
        <p:spPr>
          <a:xfrm>
            <a:off x="291969" y="2867699"/>
            <a:ext cx="7772401" cy="17814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Autofit/>
          </a:bodyPr>
          <a:lstStyle/>
          <a:p>
            <a:pPr>
              <a:defRPr sz="3600" b="1">
                <a:solidFill>
                  <a:srgbClr val="7030A0"/>
                </a:solidFill>
                <a:latin typeface="Arial"/>
                <a:ea typeface="Arial"/>
                <a:cs typeface="Arial"/>
                <a:sym typeface="Arial"/>
              </a:defRPr>
            </a:pPr>
            <a:r>
              <a:rPr sz="3200" dirty="0">
                <a:latin typeface="Caecilia LT Std Roman" panose="00000500000000000000" pitchFamily="50" charset="0"/>
              </a:rPr>
              <a:t>Werken met </a:t>
            </a:r>
            <a:r>
              <a:rPr lang="nl-NL" sz="3200" dirty="0">
                <a:solidFill>
                  <a:srgbClr val="008232"/>
                </a:solidFill>
                <a:latin typeface="Caecilia LT Std Roman" panose="00000500000000000000" pitchFamily="50" charset="0"/>
              </a:rPr>
              <a:t>l</a:t>
            </a:r>
            <a:r>
              <a:rPr sz="3200" dirty="0">
                <a:solidFill>
                  <a:srgbClr val="008232"/>
                </a:solidFill>
                <a:latin typeface="Caecilia LT Std Roman" panose="00000500000000000000" pitchFamily="50" charset="0"/>
              </a:rPr>
              <a:t>eerdoelen</a:t>
            </a:r>
            <a:r>
              <a:rPr sz="3200" dirty="0">
                <a:latin typeface="Caecilia LT Std Roman" panose="00000500000000000000" pitchFamily="50" charset="0"/>
              </a:rPr>
              <a:t>: </a:t>
            </a:r>
            <a:endParaRPr lang="nl-NL" sz="3200" dirty="0">
              <a:latin typeface="Caecilia LT Std Roman" panose="00000500000000000000" pitchFamily="50" charset="0"/>
            </a:endParaRPr>
          </a:p>
          <a:p>
            <a:pPr>
              <a:defRPr sz="3600" b="1">
                <a:solidFill>
                  <a:srgbClr val="7030A0"/>
                </a:solidFill>
                <a:latin typeface="Arial"/>
                <a:ea typeface="Arial"/>
                <a:cs typeface="Arial"/>
                <a:sym typeface="Arial"/>
              </a:defRPr>
            </a:pPr>
            <a:r>
              <a:rPr sz="3200" dirty="0">
                <a:latin typeface="Caecilia LT Std Roman" panose="00000500000000000000" pitchFamily="50" charset="0"/>
              </a:rPr>
              <a:t>zelf vormgeven van het </a:t>
            </a:r>
            <a:r>
              <a:rPr lang="nl-NL" sz="3200" dirty="0">
                <a:solidFill>
                  <a:srgbClr val="008232"/>
                </a:solidFill>
                <a:latin typeface="Caecilia LT Std Roman" panose="00000500000000000000" pitchFamily="50" charset="0"/>
              </a:rPr>
              <a:t>c</a:t>
            </a:r>
            <a:r>
              <a:rPr sz="3200" dirty="0">
                <a:solidFill>
                  <a:srgbClr val="008232"/>
                </a:solidFill>
                <a:latin typeface="Caecilia LT Std Roman" panose="00000500000000000000" pitchFamily="50" charset="0"/>
              </a:rPr>
              <a:t>urriculum</a:t>
            </a:r>
            <a:r>
              <a:rPr lang="nl-NL" sz="3200" dirty="0">
                <a:solidFill>
                  <a:srgbClr val="008232"/>
                </a:solidFill>
                <a:latin typeface="Caecilia LT Std Roman" panose="00000500000000000000" pitchFamily="50" charset="0"/>
              </a:rPr>
              <a:t> </a:t>
            </a:r>
            <a:r>
              <a:rPr lang="nl-NL" sz="3200" dirty="0">
                <a:solidFill>
                  <a:srgbClr val="7030A0"/>
                </a:solidFill>
                <a:latin typeface="Caecilia LT Std Roman" panose="00000500000000000000" pitchFamily="50" charset="0"/>
              </a:rPr>
              <a:t>start met</a:t>
            </a:r>
            <a:r>
              <a:rPr lang="nl-NL" sz="3200" dirty="0">
                <a:solidFill>
                  <a:srgbClr val="008232"/>
                </a:solidFill>
                <a:latin typeface="Caecilia LT Std Roman" panose="00000500000000000000" pitchFamily="50" charset="0"/>
              </a:rPr>
              <a:t> leerlijnen</a:t>
            </a:r>
            <a:endParaRPr sz="3200" dirty="0">
              <a:solidFill>
                <a:srgbClr val="008232"/>
              </a:solidFill>
              <a:latin typeface="Caecilia LT Std Roman" panose="00000500000000000000" pitchFamily="50" charset="0"/>
            </a:endParaRPr>
          </a:p>
        </p:txBody>
      </p:sp>
      <p:pic>
        <p:nvPicPr>
          <p:cNvPr id="6"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3477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8C89B04A-8283-4444-8A49-2F6267AF47EC}"/>
              </a:ext>
            </a:extLst>
          </p:cNvPr>
          <p:cNvSpPr txBox="1">
            <a:spLocks noChangeArrowheads="1"/>
          </p:cNvSpPr>
          <p:nvPr/>
        </p:nvSpPr>
        <p:spPr>
          <a:xfrm>
            <a:off x="608846" y="2516977"/>
            <a:ext cx="6851650" cy="38322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a:lstStyle>
          <a:p>
            <a:r>
              <a:rPr lang="nl-NL">
                <a:solidFill>
                  <a:srgbClr val="662483"/>
                </a:solidFill>
                <a:latin typeface="Caecilia LT Std Roman" panose="00000500000000000000" pitchFamily="50" charset="0"/>
                <a:ea typeface="ＭＳ Ｐゴシック" charset="0"/>
                <a:cs typeface="ＭＳ Ｐゴシック" charset="0"/>
              </a:rPr>
              <a:t>… </a:t>
            </a:r>
            <a:r>
              <a:rPr lang="nl-NL" b="1">
                <a:solidFill>
                  <a:srgbClr val="008232"/>
                </a:solidFill>
                <a:latin typeface="Caecilia LT Std Roman" panose="00000500000000000000" pitchFamily="50" charset="0"/>
                <a:ea typeface="ＭＳ Ｐゴシック" charset="0"/>
                <a:cs typeface="ＭＳ Ｐゴシック" charset="0"/>
              </a:rPr>
              <a:t>beredeneerde</a:t>
            </a:r>
            <a:r>
              <a:rPr lang="nl-NL">
                <a:latin typeface="Caecilia LT Std Roman" panose="00000500000000000000" pitchFamily="50" charset="0"/>
                <a:ea typeface="ＭＳ Ｐゴシック" charset="0"/>
                <a:cs typeface="ＭＳ Ｐゴシック" charset="0"/>
              </a:rPr>
              <a:t> </a:t>
            </a:r>
            <a:r>
              <a:rPr lang="nl-NL">
                <a:solidFill>
                  <a:srgbClr val="662483"/>
                </a:solidFill>
                <a:latin typeface="Caecilia LT Std Roman" panose="00000500000000000000" pitchFamily="50" charset="0"/>
                <a:ea typeface="ＭＳ Ｐゴシック" charset="0"/>
                <a:cs typeface="ＭＳ Ｐゴシック" charset="0"/>
              </a:rPr>
              <a:t>opbouw,</a:t>
            </a:r>
          </a:p>
          <a:p>
            <a:r>
              <a:rPr lang="nl-NL">
                <a:solidFill>
                  <a:srgbClr val="662483"/>
                </a:solidFill>
                <a:latin typeface="Caecilia LT Std Roman" panose="00000500000000000000" pitchFamily="50" charset="0"/>
                <a:ea typeface="ＭＳ Ｐゴシック" charset="0"/>
                <a:cs typeface="ＭＳ Ｐゴシック" charset="0"/>
              </a:rPr>
              <a:t>van</a:t>
            </a:r>
            <a:r>
              <a:rPr lang="nl-NL">
                <a:solidFill>
                  <a:srgbClr val="7030A0"/>
                </a:solidFill>
                <a:latin typeface="Caecilia LT Std Roman" panose="00000500000000000000" pitchFamily="50" charset="0"/>
                <a:ea typeface="ＭＳ Ｐゴシック" charset="0"/>
                <a:cs typeface="ＭＳ Ｐゴシック" charset="0"/>
              </a:rPr>
              <a:t> </a:t>
            </a:r>
            <a:r>
              <a:rPr lang="nl-NL" b="1">
                <a:solidFill>
                  <a:srgbClr val="008232"/>
                </a:solidFill>
                <a:latin typeface="Caecilia LT Std Roman" panose="00000500000000000000" pitchFamily="50" charset="0"/>
                <a:ea typeface="ＭＳ Ｐゴシック" charset="0"/>
                <a:cs typeface="ＭＳ Ｐゴシック" charset="0"/>
              </a:rPr>
              <a:t>inhouden</a:t>
            </a:r>
          </a:p>
          <a:p>
            <a:r>
              <a:rPr lang="en-US">
                <a:solidFill>
                  <a:srgbClr val="662483"/>
                </a:solidFill>
                <a:latin typeface="Caecilia LT Std Roman" panose="00000500000000000000" pitchFamily="50" charset="0"/>
                <a:ea typeface="ＭＳ Ｐゴシック" charset="0"/>
                <a:cs typeface="ＭＳ Ｐゴシック" charset="0"/>
              </a:rPr>
              <a:t>e</a:t>
            </a:r>
            <a:r>
              <a:rPr lang="nl-NL">
                <a:solidFill>
                  <a:srgbClr val="662483"/>
                </a:solidFill>
                <a:latin typeface="Caecilia LT Std Roman" panose="00000500000000000000" pitchFamily="50" charset="0"/>
                <a:ea typeface="ＭＳ Ｐゴシック" charset="0"/>
                <a:cs typeface="ＭＳ Ｐゴシック" charset="0"/>
              </a:rPr>
              <a:t>n </a:t>
            </a:r>
            <a:r>
              <a:rPr lang="nl-NL" b="1">
                <a:solidFill>
                  <a:srgbClr val="008232"/>
                </a:solidFill>
                <a:latin typeface="Caecilia LT Std Roman" panose="00000500000000000000" pitchFamily="50" charset="0"/>
                <a:ea typeface="ＭＳ Ｐゴシック" charset="0"/>
                <a:cs typeface="ＭＳ Ｐゴシック" charset="0"/>
              </a:rPr>
              <a:t>tussendoelen</a:t>
            </a:r>
            <a:r>
              <a:rPr lang="nl-NL">
                <a:solidFill>
                  <a:srgbClr val="008232"/>
                </a:solidFill>
                <a:latin typeface="Caecilia LT Std Roman" panose="00000500000000000000" pitchFamily="50" charset="0"/>
                <a:ea typeface="ＭＳ Ｐゴシック" charset="0"/>
                <a:cs typeface="ＭＳ Ｐゴシック" charset="0"/>
              </a:rPr>
              <a:t>,</a:t>
            </a:r>
          </a:p>
          <a:p>
            <a:r>
              <a:rPr lang="nl-NL">
                <a:solidFill>
                  <a:srgbClr val="662483"/>
                </a:solidFill>
                <a:latin typeface="Caecilia LT Std Roman" panose="00000500000000000000" pitchFamily="50" charset="0"/>
                <a:ea typeface="ＭＳ Ｐゴシック" charset="0"/>
                <a:cs typeface="ＭＳ Ｐゴシック" charset="0"/>
              </a:rPr>
              <a:t>leidend naar een </a:t>
            </a:r>
            <a:r>
              <a:rPr lang="nl-NL" b="1">
                <a:solidFill>
                  <a:srgbClr val="008232"/>
                </a:solidFill>
                <a:latin typeface="Caecilia LT Std Roman" panose="00000500000000000000" pitchFamily="50" charset="0"/>
                <a:ea typeface="ＭＳ Ｐゴシック" charset="0"/>
                <a:cs typeface="ＭＳ Ｐゴシック" charset="0"/>
              </a:rPr>
              <a:t>einddoel</a:t>
            </a:r>
            <a:r>
              <a:rPr lang="nl-NL">
                <a:solidFill>
                  <a:srgbClr val="008232"/>
                </a:solidFill>
                <a:latin typeface="Caecilia LT Std Roman" panose="00000500000000000000" pitchFamily="50" charset="0"/>
                <a:ea typeface="ＭＳ Ｐゴシック" charset="0"/>
                <a:cs typeface="ＭＳ Ｐゴシック" charset="0"/>
              </a:rPr>
              <a:t>.</a:t>
            </a:r>
          </a:p>
        </p:txBody>
      </p:sp>
      <p:sp>
        <p:nvSpPr>
          <p:cNvPr id="5" name="Rectangle 5">
            <a:extLst>
              <a:ext uri="{FF2B5EF4-FFF2-40B4-BE49-F238E27FC236}">
                <a16:creationId xmlns:a16="http://schemas.microsoft.com/office/drawing/2014/main" xmlns="" id="{0D953889-CFB5-48EF-86E7-C6B426FF77BB}"/>
              </a:ext>
            </a:extLst>
          </p:cNvPr>
          <p:cNvSpPr txBox="1">
            <a:spLocks noChangeArrowheads="1"/>
          </p:cNvSpPr>
          <p:nvPr/>
        </p:nvSpPr>
        <p:spPr>
          <a:xfrm>
            <a:off x="608846" y="1538495"/>
            <a:ext cx="7546269" cy="6492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97500"/>
          </a:bodyPr>
          <a:lst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662483"/>
                </a:solidFill>
                <a:uFillTx/>
                <a:latin typeface="Caecilia LT Std Roman"/>
                <a:ea typeface="Caecilia LT Std Roman"/>
                <a:cs typeface="Caecilia LT Std Roman"/>
                <a:sym typeface="Caecilia LT Std Roman"/>
              </a:defRPr>
            </a:lvl9pPr>
          </a:lstStyle>
          <a:p>
            <a:pPr hangingPunct="1"/>
            <a:r>
              <a:rPr lang="nl-NL">
                <a:latin typeface="Caecilia LT Std Roman" panose="00000500000000000000" pitchFamily="50" charset="0"/>
                <a:ea typeface="ＭＳ Ｐゴシック" charset="0"/>
                <a:cs typeface="ＭＳ Ｐゴシック" charset="0"/>
              </a:rPr>
              <a:t>Een</a:t>
            </a:r>
            <a:r>
              <a:rPr lang="nl-NL">
                <a:solidFill>
                  <a:srgbClr val="7030A0"/>
                </a:solidFill>
                <a:latin typeface="Caecilia LT Std Roman" panose="00000500000000000000" pitchFamily="50" charset="0"/>
                <a:ea typeface="ＭＳ Ｐゴシック" charset="0"/>
                <a:cs typeface="ＭＳ Ｐゴシック" charset="0"/>
              </a:rPr>
              <a:t> </a:t>
            </a:r>
            <a:r>
              <a:rPr lang="nl-NL" b="1">
                <a:solidFill>
                  <a:srgbClr val="008232"/>
                </a:solidFill>
                <a:latin typeface="Caecilia LT Std Roman" panose="00000500000000000000" pitchFamily="50" charset="0"/>
                <a:ea typeface="ＭＳ Ｐゴシック" charset="0"/>
                <a:cs typeface="ＭＳ Ｐゴシック" charset="0"/>
              </a:rPr>
              <a:t>leerlijn</a:t>
            </a:r>
            <a:r>
              <a:rPr lang="nl-NL">
                <a:solidFill>
                  <a:srgbClr val="7030A0"/>
                </a:solidFill>
                <a:latin typeface="Caecilia LT Std Roman" panose="00000500000000000000" pitchFamily="50" charset="0"/>
                <a:ea typeface="ＭＳ Ｐゴシック" charset="0"/>
                <a:cs typeface="ＭＳ Ｐゴシック" charset="0"/>
              </a:rPr>
              <a:t> </a:t>
            </a:r>
            <a:r>
              <a:rPr lang="nl-NL">
                <a:latin typeface="Caecilia LT Std Roman" panose="00000500000000000000" pitchFamily="50" charset="0"/>
                <a:ea typeface="ＭＳ Ｐゴシック" charset="0"/>
                <a:cs typeface="ＭＳ Ｐゴシック" charset="0"/>
              </a:rPr>
              <a:t>is een…</a:t>
            </a:r>
          </a:p>
        </p:txBody>
      </p:sp>
      <p:pic>
        <p:nvPicPr>
          <p:cNvPr id="6"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173167105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a:extLst>
              <a:ext uri="{FF2B5EF4-FFF2-40B4-BE49-F238E27FC236}">
                <a16:creationId xmlns:a16="http://schemas.microsoft.com/office/drawing/2014/main" xmlns="" id="{045A87E6-5304-4F44-9FB1-031327C6F769}"/>
              </a:ext>
            </a:extLst>
          </p:cNvPr>
          <p:cNvSpPr>
            <a:spLocks noChangeArrowheads="1"/>
          </p:cNvSpPr>
          <p:nvPr/>
        </p:nvSpPr>
        <p:spPr bwMode="auto">
          <a:xfrm>
            <a:off x="743574" y="2728342"/>
            <a:ext cx="1058862" cy="1058863"/>
          </a:xfrm>
          <a:prstGeom prst="ellipse">
            <a:avLst/>
          </a:prstGeom>
          <a:gradFill flip="none" rotWithShape="1">
            <a:gsLst>
              <a:gs pos="0">
                <a:srgbClr val="662483">
                  <a:shade val="30000"/>
                  <a:satMod val="115000"/>
                </a:srgbClr>
              </a:gs>
              <a:gs pos="0">
                <a:srgbClr val="662483">
                  <a:shade val="67500"/>
                  <a:satMod val="115000"/>
                </a:srgbClr>
              </a:gs>
              <a:gs pos="43000">
                <a:srgbClr val="52156C"/>
              </a:gs>
              <a:gs pos="81000">
                <a:srgbClr val="A15FB1">
                  <a:alpha val="76000"/>
                </a:srgbClr>
              </a:gs>
            </a:gsLst>
            <a:path path="shape">
              <a:fillToRect l="50000" t="50000" r="50000" b="50000"/>
            </a:path>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b="1">
                <a:solidFill>
                  <a:schemeClr val="bg1"/>
                </a:solidFill>
                <a:latin typeface="Caecilia LT Std Roman" panose="00000500000000000000" pitchFamily="50" charset="0"/>
              </a:rPr>
              <a:t>Tussen</a:t>
            </a:r>
          </a:p>
          <a:p>
            <a:pPr algn="ctr"/>
            <a:r>
              <a:rPr lang="nl-NL" sz="1400" b="1">
                <a:solidFill>
                  <a:schemeClr val="bg1"/>
                </a:solidFill>
                <a:latin typeface="Caecilia LT Std Roman" panose="00000500000000000000" pitchFamily="50" charset="0"/>
              </a:rPr>
              <a:t>doel</a:t>
            </a:r>
          </a:p>
        </p:txBody>
      </p:sp>
      <p:sp>
        <p:nvSpPr>
          <p:cNvPr id="7" name="Oval 5">
            <a:extLst>
              <a:ext uri="{FF2B5EF4-FFF2-40B4-BE49-F238E27FC236}">
                <a16:creationId xmlns:a16="http://schemas.microsoft.com/office/drawing/2014/main" xmlns="" id="{AAD73DD5-6E3F-4FC5-B50D-395C4C0C3EA3}"/>
              </a:ext>
            </a:extLst>
          </p:cNvPr>
          <p:cNvSpPr>
            <a:spLocks noChangeArrowheads="1"/>
          </p:cNvSpPr>
          <p:nvPr/>
        </p:nvSpPr>
        <p:spPr bwMode="auto">
          <a:xfrm>
            <a:off x="6477202" y="261663"/>
            <a:ext cx="1727200" cy="1779587"/>
          </a:xfrm>
          <a:prstGeom prst="ellipse">
            <a:avLst/>
          </a:prstGeom>
          <a:gradFill flip="none" rotWithShape="1">
            <a:gsLst>
              <a:gs pos="88744">
                <a:srgbClr val="621A81"/>
              </a:gs>
              <a:gs pos="16000">
                <a:srgbClr val="662483">
                  <a:shade val="30000"/>
                  <a:satMod val="115000"/>
                </a:srgbClr>
              </a:gs>
              <a:gs pos="100000">
                <a:srgbClr val="662483">
                  <a:shade val="100000"/>
                  <a:satMod val="115000"/>
                </a:srgbClr>
              </a:gs>
            </a:gsLst>
            <a:path path="shape">
              <a:fillToRect l="50000" t="50000" r="50000" b="50000"/>
            </a:path>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800" b="1">
                <a:solidFill>
                  <a:schemeClr val="bg1"/>
                </a:solidFill>
                <a:latin typeface="Caecilia LT Std Roman" panose="00000500000000000000" pitchFamily="50" charset="0"/>
              </a:rPr>
              <a:t>Einddoel</a:t>
            </a:r>
          </a:p>
        </p:txBody>
      </p:sp>
      <p:sp>
        <p:nvSpPr>
          <p:cNvPr id="8" name="AutoShape 6">
            <a:extLst>
              <a:ext uri="{FF2B5EF4-FFF2-40B4-BE49-F238E27FC236}">
                <a16:creationId xmlns:a16="http://schemas.microsoft.com/office/drawing/2014/main" xmlns="" id="{F37C3324-A313-45D5-808F-777C786C482B}"/>
              </a:ext>
            </a:extLst>
          </p:cNvPr>
          <p:cNvSpPr>
            <a:spLocks noChangeArrowheads="1"/>
          </p:cNvSpPr>
          <p:nvPr/>
        </p:nvSpPr>
        <p:spPr bwMode="auto">
          <a:xfrm>
            <a:off x="546726" y="4458229"/>
            <a:ext cx="1439862" cy="504825"/>
          </a:xfrm>
          <a:prstGeom prst="roundRect">
            <a:avLst>
              <a:gd name="adj" fmla="val 16667"/>
            </a:avLst>
          </a:prstGeom>
          <a:gradFill flip="none" rotWithShape="1">
            <a:gsLst>
              <a:gs pos="0">
                <a:srgbClr val="008232">
                  <a:shade val="30000"/>
                  <a:satMod val="115000"/>
                </a:srgbClr>
              </a:gs>
              <a:gs pos="50000">
                <a:srgbClr val="008232">
                  <a:shade val="67500"/>
                  <a:satMod val="115000"/>
                </a:srgbClr>
              </a:gs>
              <a:gs pos="100000">
                <a:srgbClr val="008232">
                  <a:shade val="100000"/>
                  <a:satMod val="115000"/>
                </a:srgbClr>
              </a:gs>
            </a:gsLst>
            <a:lin ang="16200000" scaled="1"/>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Inhoud</a:t>
            </a:r>
          </a:p>
        </p:txBody>
      </p:sp>
      <p:sp>
        <p:nvSpPr>
          <p:cNvPr id="22" name="Rectangle 20">
            <a:extLst>
              <a:ext uri="{FF2B5EF4-FFF2-40B4-BE49-F238E27FC236}">
                <a16:creationId xmlns:a16="http://schemas.microsoft.com/office/drawing/2014/main" xmlns="" id="{13268921-3549-4FEB-B832-B00A8448848C}"/>
              </a:ext>
            </a:extLst>
          </p:cNvPr>
          <p:cNvSpPr>
            <a:spLocks noChangeArrowheads="1"/>
          </p:cNvSpPr>
          <p:nvPr/>
        </p:nvSpPr>
        <p:spPr bwMode="auto">
          <a:xfrm>
            <a:off x="611492" y="5269831"/>
            <a:ext cx="7488237" cy="627062"/>
          </a:xfrm>
          <a:prstGeom prst="rect">
            <a:avLst/>
          </a:prstGeom>
          <a:gradFill flip="none" rotWithShape="1">
            <a:gsLst>
              <a:gs pos="0">
                <a:srgbClr val="662483">
                  <a:shade val="30000"/>
                  <a:satMod val="115000"/>
                </a:srgbClr>
              </a:gs>
              <a:gs pos="30000">
                <a:srgbClr val="662483">
                  <a:shade val="67500"/>
                  <a:satMod val="115000"/>
                </a:srgbClr>
              </a:gs>
              <a:gs pos="100000">
                <a:srgbClr val="662483">
                  <a:shade val="100000"/>
                  <a:satMod val="115000"/>
                </a:srgbClr>
              </a:gs>
            </a:gsLst>
            <a:lin ang="16200000" scaled="1"/>
            <a:tileRect/>
          </a:gradFill>
          <a:ln w="9525">
            <a:noFill/>
            <a:miter lim="800000"/>
            <a:headEnd/>
            <a:tailEnd/>
          </a:ln>
          <a:effectLst>
            <a:outerShdw blurRad="63500" sx="102000" sy="102000" algn="ctr" rotWithShape="0">
              <a:prstClr val="black">
                <a:alpha val="40000"/>
              </a:prstClr>
            </a:outerShdw>
          </a:effectLst>
        </p:spPr>
        <p:txBody>
          <a:bodyPr wrap="none" anchor="ctr"/>
          <a:lstStyle/>
          <a:p>
            <a:pPr algn="ctr"/>
            <a:r>
              <a:rPr lang="nl-NL" sz="1800" b="1">
                <a:solidFill>
                  <a:schemeClr val="bg1"/>
                </a:solidFill>
                <a:latin typeface="Caecilia LT Std Roman" panose="00000500000000000000" pitchFamily="50" charset="0"/>
              </a:rPr>
              <a:t>Beredeneerde opbouw</a:t>
            </a:r>
          </a:p>
        </p:txBody>
      </p:sp>
      <p:sp>
        <p:nvSpPr>
          <p:cNvPr id="27" name="AutoShape 6">
            <a:extLst>
              <a:ext uri="{FF2B5EF4-FFF2-40B4-BE49-F238E27FC236}">
                <a16:creationId xmlns:a16="http://schemas.microsoft.com/office/drawing/2014/main" xmlns="" id="{F37C3324-A313-45D5-808F-777C786C482B}"/>
              </a:ext>
            </a:extLst>
          </p:cNvPr>
          <p:cNvSpPr>
            <a:spLocks noChangeArrowheads="1"/>
          </p:cNvSpPr>
          <p:nvPr/>
        </p:nvSpPr>
        <p:spPr bwMode="auto">
          <a:xfrm>
            <a:off x="2480855" y="4462586"/>
            <a:ext cx="1439862" cy="504825"/>
          </a:xfrm>
          <a:prstGeom prst="roundRect">
            <a:avLst>
              <a:gd name="adj" fmla="val 16667"/>
            </a:avLst>
          </a:prstGeom>
          <a:gradFill flip="none" rotWithShape="1">
            <a:gsLst>
              <a:gs pos="0">
                <a:srgbClr val="008232">
                  <a:shade val="30000"/>
                  <a:satMod val="115000"/>
                </a:srgbClr>
              </a:gs>
              <a:gs pos="50000">
                <a:srgbClr val="008232">
                  <a:shade val="67500"/>
                  <a:satMod val="115000"/>
                </a:srgbClr>
              </a:gs>
              <a:gs pos="100000">
                <a:srgbClr val="008232">
                  <a:shade val="100000"/>
                  <a:satMod val="115000"/>
                </a:srgbClr>
              </a:gs>
            </a:gsLst>
            <a:lin ang="16200000" scaled="1"/>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Inhoud</a:t>
            </a:r>
          </a:p>
        </p:txBody>
      </p:sp>
      <p:sp>
        <p:nvSpPr>
          <p:cNvPr id="28" name="AutoShape 6">
            <a:extLst>
              <a:ext uri="{FF2B5EF4-FFF2-40B4-BE49-F238E27FC236}">
                <a16:creationId xmlns:a16="http://schemas.microsoft.com/office/drawing/2014/main" xmlns="" id="{F37C3324-A313-45D5-808F-777C786C482B}"/>
              </a:ext>
            </a:extLst>
          </p:cNvPr>
          <p:cNvSpPr>
            <a:spLocks noChangeArrowheads="1"/>
          </p:cNvSpPr>
          <p:nvPr/>
        </p:nvSpPr>
        <p:spPr bwMode="auto">
          <a:xfrm>
            <a:off x="4510858" y="4462586"/>
            <a:ext cx="1439862" cy="504825"/>
          </a:xfrm>
          <a:prstGeom prst="roundRect">
            <a:avLst>
              <a:gd name="adj" fmla="val 16667"/>
            </a:avLst>
          </a:prstGeom>
          <a:gradFill flip="none" rotWithShape="1">
            <a:gsLst>
              <a:gs pos="0">
                <a:srgbClr val="008232">
                  <a:shade val="30000"/>
                  <a:satMod val="115000"/>
                </a:srgbClr>
              </a:gs>
              <a:gs pos="50000">
                <a:srgbClr val="008232">
                  <a:shade val="67500"/>
                  <a:satMod val="115000"/>
                </a:srgbClr>
              </a:gs>
              <a:gs pos="100000">
                <a:srgbClr val="008232">
                  <a:shade val="100000"/>
                  <a:satMod val="115000"/>
                </a:srgbClr>
              </a:gs>
            </a:gsLst>
            <a:lin ang="16200000" scaled="1"/>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Inhoud</a:t>
            </a:r>
          </a:p>
        </p:txBody>
      </p:sp>
      <p:sp>
        <p:nvSpPr>
          <p:cNvPr id="29" name="AutoShape 6">
            <a:extLst>
              <a:ext uri="{FF2B5EF4-FFF2-40B4-BE49-F238E27FC236}">
                <a16:creationId xmlns:a16="http://schemas.microsoft.com/office/drawing/2014/main" xmlns="" id="{F37C3324-A313-45D5-808F-777C786C482B}"/>
              </a:ext>
            </a:extLst>
          </p:cNvPr>
          <p:cNvSpPr>
            <a:spLocks noChangeArrowheads="1"/>
          </p:cNvSpPr>
          <p:nvPr/>
        </p:nvSpPr>
        <p:spPr bwMode="auto">
          <a:xfrm>
            <a:off x="6620871" y="4458228"/>
            <a:ext cx="1439862" cy="504825"/>
          </a:xfrm>
          <a:prstGeom prst="roundRect">
            <a:avLst>
              <a:gd name="adj" fmla="val 16667"/>
            </a:avLst>
          </a:prstGeom>
          <a:gradFill flip="none" rotWithShape="1">
            <a:gsLst>
              <a:gs pos="0">
                <a:srgbClr val="008232">
                  <a:shade val="30000"/>
                  <a:satMod val="115000"/>
                </a:srgbClr>
              </a:gs>
              <a:gs pos="50000">
                <a:srgbClr val="008232">
                  <a:shade val="67500"/>
                  <a:satMod val="115000"/>
                </a:srgbClr>
              </a:gs>
              <a:gs pos="100000">
                <a:srgbClr val="008232">
                  <a:shade val="100000"/>
                  <a:satMod val="115000"/>
                </a:srgbClr>
              </a:gs>
            </a:gsLst>
            <a:lin ang="16200000" scaled="1"/>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Inhoud</a:t>
            </a:r>
          </a:p>
        </p:txBody>
      </p:sp>
      <p:sp>
        <p:nvSpPr>
          <p:cNvPr id="30" name="Oval 2">
            <a:extLst>
              <a:ext uri="{FF2B5EF4-FFF2-40B4-BE49-F238E27FC236}">
                <a16:creationId xmlns:a16="http://schemas.microsoft.com/office/drawing/2014/main" xmlns="" id="{045A87E6-5304-4F44-9FB1-031327C6F769}"/>
              </a:ext>
            </a:extLst>
          </p:cNvPr>
          <p:cNvSpPr>
            <a:spLocks noChangeArrowheads="1"/>
          </p:cNvSpPr>
          <p:nvPr/>
        </p:nvSpPr>
        <p:spPr bwMode="auto">
          <a:xfrm>
            <a:off x="2666082" y="1955596"/>
            <a:ext cx="1058862" cy="1058863"/>
          </a:xfrm>
          <a:prstGeom prst="ellipse">
            <a:avLst/>
          </a:prstGeom>
          <a:gradFill flip="none" rotWithShape="1">
            <a:gsLst>
              <a:gs pos="0">
                <a:srgbClr val="662483">
                  <a:shade val="30000"/>
                  <a:satMod val="115000"/>
                </a:srgbClr>
              </a:gs>
              <a:gs pos="0">
                <a:srgbClr val="662483">
                  <a:shade val="67500"/>
                  <a:satMod val="115000"/>
                </a:srgbClr>
              </a:gs>
              <a:gs pos="57000">
                <a:srgbClr val="52156C"/>
              </a:gs>
              <a:gs pos="100000">
                <a:srgbClr val="A15FB1">
                  <a:alpha val="76000"/>
                </a:srgbClr>
              </a:gs>
            </a:gsLst>
            <a:path path="shape">
              <a:fillToRect l="50000" t="50000" r="50000" b="50000"/>
            </a:path>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b="1">
                <a:solidFill>
                  <a:schemeClr val="bg1"/>
                </a:solidFill>
                <a:latin typeface="Caecilia LT Std Roman" panose="00000500000000000000" pitchFamily="50" charset="0"/>
              </a:rPr>
              <a:t>Tussen</a:t>
            </a:r>
          </a:p>
          <a:p>
            <a:pPr algn="ctr"/>
            <a:r>
              <a:rPr lang="nl-NL" sz="1400" b="1">
                <a:solidFill>
                  <a:schemeClr val="bg1"/>
                </a:solidFill>
                <a:latin typeface="Caecilia LT Std Roman" panose="00000500000000000000" pitchFamily="50" charset="0"/>
              </a:rPr>
              <a:t>doel</a:t>
            </a:r>
          </a:p>
        </p:txBody>
      </p:sp>
      <p:sp>
        <p:nvSpPr>
          <p:cNvPr id="31" name="Oval 2">
            <a:extLst>
              <a:ext uri="{FF2B5EF4-FFF2-40B4-BE49-F238E27FC236}">
                <a16:creationId xmlns:a16="http://schemas.microsoft.com/office/drawing/2014/main" xmlns="" id="{045A87E6-5304-4F44-9FB1-031327C6F769}"/>
              </a:ext>
            </a:extLst>
          </p:cNvPr>
          <p:cNvSpPr>
            <a:spLocks noChangeArrowheads="1"/>
          </p:cNvSpPr>
          <p:nvPr/>
        </p:nvSpPr>
        <p:spPr bwMode="auto">
          <a:xfrm>
            <a:off x="4697503" y="1151457"/>
            <a:ext cx="1058862" cy="1058863"/>
          </a:xfrm>
          <a:prstGeom prst="ellipse">
            <a:avLst/>
          </a:prstGeom>
          <a:gradFill flip="none" rotWithShape="1">
            <a:gsLst>
              <a:gs pos="0">
                <a:srgbClr val="662483">
                  <a:shade val="30000"/>
                  <a:satMod val="115000"/>
                </a:srgbClr>
              </a:gs>
              <a:gs pos="0">
                <a:srgbClr val="662483">
                  <a:shade val="67500"/>
                  <a:satMod val="115000"/>
                </a:srgbClr>
              </a:gs>
              <a:gs pos="73000">
                <a:srgbClr val="52156C"/>
              </a:gs>
              <a:gs pos="100000">
                <a:srgbClr val="A15FB1">
                  <a:alpha val="76000"/>
                </a:srgbClr>
              </a:gs>
            </a:gsLst>
            <a:path path="shape">
              <a:fillToRect l="50000" t="50000" r="50000" b="50000"/>
            </a:path>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b="1">
                <a:solidFill>
                  <a:schemeClr val="bg1"/>
                </a:solidFill>
                <a:latin typeface="Caecilia LT Std Roman" panose="00000500000000000000" pitchFamily="50" charset="0"/>
              </a:rPr>
              <a:t>Tussen</a:t>
            </a:r>
          </a:p>
          <a:p>
            <a:pPr algn="ctr"/>
            <a:r>
              <a:rPr lang="nl-NL" sz="1400" b="1">
                <a:solidFill>
                  <a:schemeClr val="bg1"/>
                </a:solidFill>
                <a:latin typeface="Caecilia LT Std Roman" panose="00000500000000000000" pitchFamily="50" charset="0"/>
              </a:rPr>
              <a:t>doel</a:t>
            </a:r>
          </a:p>
        </p:txBody>
      </p:sp>
      <p:cxnSp>
        <p:nvCxnSpPr>
          <p:cNvPr id="34" name="Rechte verbindingslijn met pijl 33"/>
          <p:cNvCxnSpPr>
            <a:stCxn id="30" idx="0"/>
            <a:endCxn id="31" idx="1"/>
          </p:cNvCxnSpPr>
          <p:nvPr/>
        </p:nvCxnSpPr>
        <p:spPr>
          <a:xfrm flipV="1">
            <a:off x="3195513" y="1306524"/>
            <a:ext cx="1657057" cy="6490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Rechte verbindingslijn met pijl 38"/>
          <p:cNvCxnSpPr>
            <a:stCxn id="4" idx="0"/>
            <a:endCxn id="30" idx="1"/>
          </p:cNvCxnSpPr>
          <p:nvPr/>
        </p:nvCxnSpPr>
        <p:spPr>
          <a:xfrm flipV="1">
            <a:off x="1273005" y="2110663"/>
            <a:ext cx="1548144" cy="6176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Rechte verbindingslijn met pijl 39"/>
          <p:cNvCxnSpPr>
            <a:stCxn id="31" idx="0"/>
            <a:endCxn id="7" idx="1"/>
          </p:cNvCxnSpPr>
          <p:nvPr/>
        </p:nvCxnSpPr>
        <p:spPr>
          <a:xfrm flipV="1">
            <a:off x="5226934" y="522277"/>
            <a:ext cx="1503211" cy="6291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Rechte verbindingslijn met pijl 41"/>
          <p:cNvCxnSpPr>
            <a:stCxn id="8" idx="0"/>
          </p:cNvCxnSpPr>
          <p:nvPr/>
        </p:nvCxnSpPr>
        <p:spPr>
          <a:xfrm flipH="1" flipV="1">
            <a:off x="1262743" y="3787205"/>
            <a:ext cx="3914" cy="6710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Rechte verbindingslijn met pijl 42"/>
          <p:cNvCxnSpPr>
            <a:stCxn id="27" idx="0"/>
          </p:cNvCxnSpPr>
          <p:nvPr/>
        </p:nvCxnSpPr>
        <p:spPr>
          <a:xfrm flipV="1">
            <a:off x="3200786" y="3014459"/>
            <a:ext cx="0" cy="14481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Rechte verbindingslijn met pijl 50"/>
          <p:cNvCxnSpPr>
            <a:stCxn id="28" idx="0"/>
            <a:endCxn id="31" idx="4"/>
          </p:cNvCxnSpPr>
          <p:nvPr/>
        </p:nvCxnSpPr>
        <p:spPr>
          <a:xfrm flipH="1" flipV="1">
            <a:off x="5226934" y="2210320"/>
            <a:ext cx="3855" cy="22522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Rechte verbindingslijn met pijl 53"/>
          <p:cNvCxnSpPr>
            <a:endCxn id="7" idx="4"/>
          </p:cNvCxnSpPr>
          <p:nvPr/>
        </p:nvCxnSpPr>
        <p:spPr>
          <a:xfrm flipV="1">
            <a:off x="7340802" y="2041250"/>
            <a:ext cx="0" cy="24213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Rechte verbindingslijn met pijl 56"/>
          <p:cNvCxnSpPr>
            <a:stCxn id="8" idx="0"/>
            <a:endCxn id="30" idx="3"/>
          </p:cNvCxnSpPr>
          <p:nvPr/>
        </p:nvCxnSpPr>
        <p:spPr>
          <a:xfrm flipV="1">
            <a:off x="1266657" y="2859392"/>
            <a:ext cx="1554492" cy="15988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Rechte verbindingslijn met pijl 58"/>
          <p:cNvCxnSpPr>
            <a:stCxn id="28" idx="0"/>
            <a:endCxn id="30" idx="5"/>
          </p:cNvCxnSpPr>
          <p:nvPr/>
        </p:nvCxnSpPr>
        <p:spPr>
          <a:xfrm flipH="1" flipV="1">
            <a:off x="3569877" y="2859392"/>
            <a:ext cx="1660912" cy="160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3"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209685089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048500" y="0"/>
            <a:ext cx="2095500" cy="1331068"/>
          </a:xfrm>
          <a:prstGeom prst="rect">
            <a:avLst/>
          </a:prstGeom>
          <a:solidFill>
            <a:schemeClr val="bg1"/>
          </a:solidFill>
          <a:ln w="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mn-lt"/>
              <a:ea typeface="+mn-ea"/>
              <a:cs typeface="+mn-cs"/>
              <a:sym typeface="Helvetica Neue"/>
            </a:endParaRPr>
          </a:p>
        </p:txBody>
      </p:sp>
      <p:sp>
        <p:nvSpPr>
          <p:cNvPr id="7" name="Tekstvak 6"/>
          <p:cNvSpPr txBox="1"/>
          <p:nvPr/>
        </p:nvSpPr>
        <p:spPr>
          <a:xfrm>
            <a:off x="6253947" y="1758138"/>
            <a:ext cx="9239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mn-lt"/>
              <a:ea typeface="+mn-ea"/>
              <a:cs typeface="+mn-cs"/>
              <a:sym typeface="Helvetica Neue"/>
            </a:endParaRPr>
          </a:p>
        </p:txBody>
      </p:sp>
      <p:sp>
        <p:nvSpPr>
          <p:cNvPr id="20" name="Rectangle 20">
            <a:extLst>
              <a:ext uri="{FF2B5EF4-FFF2-40B4-BE49-F238E27FC236}">
                <a16:creationId xmlns:a16="http://schemas.microsoft.com/office/drawing/2014/main" xmlns="" id="{13268921-3549-4FEB-B832-B00A8448848C}"/>
              </a:ext>
            </a:extLst>
          </p:cNvPr>
          <p:cNvSpPr>
            <a:spLocks noChangeArrowheads="1"/>
          </p:cNvSpPr>
          <p:nvPr/>
        </p:nvSpPr>
        <p:spPr bwMode="auto">
          <a:xfrm>
            <a:off x="633095" y="5415067"/>
            <a:ext cx="7488237" cy="411882"/>
          </a:xfrm>
          <a:prstGeom prst="rect">
            <a:avLst/>
          </a:prstGeom>
          <a:gradFill flip="none" rotWithShape="1">
            <a:gsLst>
              <a:gs pos="0">
                <a:srgbClr val="662483">
                  <a:shade val="30000"/>
                  <a:satMod val="115000"/>
                </a:srgbClr>
              </a:gs>
              <a:gs pos="30000">
                <a:srgbClr val="662483">
                  <a:shade val="67500"/>
                  <a:satMod val="115000"/>
                </a:srgbClr>
              </a:gs>
              <a:gs pos="100000">
                <a:srgbClr val="662483">
                  <a:shade val="100000"/>
                  <a:satMod val="115000"/>
                </a:srgbClr>
              </a:gs>
            </a:gsLst>
            <a:lin ang="16200000" scaled="1"/>
            <a:tileRect/>
          </a:gradFill>
          <a:ln w="9525">
            <a:noFill/>
            <a:miter lim="800000"/>
            <a:headEnd/>
            <a:tailEnd/>
          </a:ln>
          <a:effectLst>
            <a:outerShdw blurRad="63500" sx="102000" sy="102000" algn="ctr" rotWithShape="0">
              <a:prstClr val="black">
                <a:alpha val="40000"/>
              </a:prstClr>
            </a:outerShdw>
          </a:effectLst>
        </p:spPr>
        <p:txBody>
          <a:bodyPr wrap="none" anchor="ctr"/>
          <a:lstStyle/>
          <a:p>
            <a:r>
              <a:rPr lang="nl-NL" sz="1600" b="1">
                <a:solidFill>
                  <a:schemeClr val="bg1"/>
                </a:solidFill>
                <a:latin typeface="Caecilia LT Std Roman" panose="00000500000000000000" pitchFamily="50" charset="0"/>
              </a:rPr>
              <a:t>Beredeneerde opbouw van de leerlijn</a:t>
            </a:r>
          </a:p>
        </p:txBody>
      </p:sp>
      <p:sp>
        <p:nvSpPr>
          <p:cNvPr id="21" name="Rectangle 20">
            <a:extLst>
              <a:ext uri="{FF2B5EF4-FFF2-40B4-BE49-F238E27FC236}">
                <a16:creationId xmlns:a16="http://schemas.microsoft.com/office/drawing/2014/main" xmlns="" id="{13268921-3549-4FEB-B832-B00A8448848C}"/>
              </a:ext>
            </a:extLst>
          </p:cNvPr>
          <p:cNvSpPr>
            <a:spLocks noChangeArrowheads="1"/>
          </p:cNvSpPr>
          <p:nvPr/>
        </p:nvSpPr>
        <p:spPr bwMode="auto">
          <a:xfrm>
            <a:off x="633095" y="6021179"/>
            <a:ext cx="7488237" cy="411882"/>
          </a:xfrm>
          <a:prstGeom prst="rect">
            <a:avLst/>
          </a:prstGeom>
          <a:gradFill flip="none" rotWithShape="1">
            <a:gsLst>
              <a:gs pos="0">
                <a:srgbClr val="662483">
                  <a:shade val="30000"/>
                  <a:satMod val="115000"/>
                </a:srgbClr>
              </a:gs>
              <a:gs pos="30000">
                <a:srgbClr val="662483">
                  <a:shade val="67500"/>
                  <a:satMod val="115000"/>
                </a:srgbClr>
              </a:gs>
              <a:gs pos="100000">
                <a:srgbClr val="662483">
                  <a:shade val="100000"/>
                  <a:satMod val="115000"/>
                </a:srgbClr>
              </a:gs>
            </a:gsLst>
            <a:lin ang="16200000" scaled="1"/>
            <a:tileRect/>
          </a:gradFill>
          <a:ln w="9525">
            <a:noFill/>
            <a:miter lim="800000"/>
            <a:headEnd/>
            <a:tailEnd/>
          </a:ln>
          <a:effectLst>
            <a:outerShdw blurRad="63500" sx="102000" sy="102000" algn="ctr" rotWithShape="0">
              <a:prstClr val="black">
                <a:alpha val="40000"/>
              </a:prstClr>
            </a:outerShdw>
          </a:effectLst>
        </p:spPr>
        <p:txBody>
          <a:bodyPr wrap="none" anchor="ctr"/>
          <a:lstStyle/>
          <a:p>
            <a:r>
              <a:rPr lang="nl-NL" sz="1600" b="1">
                <a:solidFill>
                  <a:schemeClr val="bg1"/>
                </a:solidFill>
                <a:latin typeface="Caecilia LT Std Roman" panose="00000500000000000000" pitchFamily="50" charset="0"/>
              </a:rPr>
              <a:t>Ontwikkelen van de leerlijn</a:t>
            </a:r>
          </a:p>
        </p:txBody>
      </p:sp>
      <p:sp>
        <p:nvSpPr>
          <p:cNvPr id="5" name="Pijl-rechts 4"/>
          <p:cNvSpPr/>
          <p:nvPr/>
        </p:nvSpPr>
        <p:spPr>
          <a:xfrm>
            <a:off x="5989900" y="5531032"/>
            <a:ext cx="798590" cy="205941"/>
          </a:xfrm>
          <a:prstGeom prst="rightArrow">
            <a:avLst/>
          </a:prstGeom>
          <a:solidFill>
            <a:schemeClr val="bg1"/>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Pijl-rechts 24"/>
          <p:cNvSpPr/>
          <p:nvPr/>
        </p:nvSpPr>
        <p:spPr>
          <a:xfrm rot="10800000">
            <a:off x="5989900" y="6124149"/>
            <a:ext cx="798590" cy="205941"/>
          </a:xfrm>
          <a:prstGeom prst="rightArrow">
            <a:avLst/>
          </a:prstGeom>
          <a:solidFill>
            <a:schemeClr val="bg1"/>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AutoShape 6">
            <a:extLst>
              <a:ext uri="{FF2B5EF4-FFF2-40B4-BE49-F238E27FC236}">
                <a16:creationId xmlns:a16="http://schemas.microsoft.com/office/drawing/2014/main" xmlns="" id="{F37C3324-A313-45D5-808F-777C786C482B}"/>
              </a:ext>
            </a:extLst>
          </p:cNvPr>
          <p:cNvSpPr>
            <a:spLocks noChangeArrowheads="1"/>
          </p:cNvSpPr>
          <p:nvPr/>
        </p:nvSpPr>
        <p:spPr bwMode="auto">
          <a:xfrm>
            <a:off x="654670" y="4568673"/>
            <a:ext cx="2306243" cy="504825"/>
          </a:xfrm>
          <a:prstGeom prst="roundRect">
            <a:avLst>
              <a:gd name="adj" fmla="val 16667"/>
            </a:avLst>
          </a:prstGeom>
          <a:gradFill flip="none" rotWithShape="1">
            <a:gsLst>
              <a:gs pos="0">
                <a:srgbClr val="008232">
                  <a:shade val="30000"/>
                  <a:satMod val="115000"/>
                </a:srgbClr>
              </a:gs>
              <a:gs pos="50000">
                <a:srgbClr val="008232">
                  <a:shade val="67500"/>
                  <a:satMod val="115000"/>
                </a:srgbClr>
              </a:gs>
              <a:gs pos="100000">
                <a:srgbClr val="008232">
                  <a:shade val="100000"/>
                  <a:satMod val="115000"/>
                </a:srgbClr>
              </a:gs>
            </a:gsLst>
            <a:lin ang="16200000" scaled="1"/>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Optellen getallen 1-10</a:t>
            </a:r>
          </a:p>
        </p:txBody>
      </p:sp>
      <p:sp>
        <p:nvSpPr>
          <p:cNvPr id="27" name="AutoShape 6">
            <a:extLst>
              <a:ext uri="{FF2B5EF4-FFF2-40B4-BE49-F238E27FC236}">
                <a16:creationId xmlns:a16="http://schemas.microsoft.com/office/drawing/2014/main" xmlns="" id="{F37C3324-A313-45D5-808F-777C786C482B}"/>
              </a:ext>
            </a:extLst>
          </p:cNvPr>
          <p:cNvSpPr>
            <a:spLocks noChangeArrowheads="1"/>
          </p:cNvSpPr>
          <p:nvPr/>
        </p:nvSpPr>
        <p:spPr bwMode="auto">
          <a:xfrm>
            <a:off x="3209677" y="4565346"/>
            <a:ext cx="2335075" cy="504824"/>
          </a:xfrm>
          <a:prstGeom prst="roundRect">
            <a:avLst>
              <a:gd name="adj" fmla="val 16667"/>
            </a:avLst>
          </a:prstGeom>
          <a:gradFill flip="none" rotWithShape="1">
            <a:gsLst>
              <a:gs pos="0">
                <a:srgbClr val="008232">
                  <a:shade val="30000"/>
                  <a:satMod val="115000"/>
                </a:srgbClr>
              </a:gs>
              <a:gs pos="50000">
                <a:srgbClr val="008232">
                  <a:shade val="67500"/>
                  <a:satMod val="115000"/>
                </a:srgbClr>
              </a:gs>
              <a:gs pos="100000">
                <a:srgbClr val="008232">
                  <a:shade val="100000"/>
                  <a:satMod val="115000"/>
                </a:srgbClr>
              </a:gs>
            </a:gsLst>
            <a:lin ang="16200000" scaled="1"/>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Aftrekken getallen 1-10</a:t>
            </a:r>
          </a:p>
        </p:txBody>
      </p:sp>
      <p:sp>
        <p:nvSpPr>
          <p:cNvPr id="28" name="AutoShape 6">
            <a:extLst>
              <a:ext uri="{FF2B5EF4-FFF2-40B4-BE49-F238E27FC236}">
                <a16:creationId xmlns:a16="http://schemas.microsoft.com/office/drawing/2014/main" xmlns="" id="{F37C3324-A313-45D5-808F-777C786C482B}"/>
              </a:ext>
            </a:extLst>
          </p:cNvPr>
          <p:cNvSpPr>
            <a:spLocks noChangeArrowheads="1"/>
          </p:cNvSpPr>
          <p:nvPr/>
        </p:nvSpPr>
        <p:spPr bwMode="auto">
          <a:xfrm>
            <a:off x="5793516" y="4568672"/>
            <a:ext cx="2349392" cy="504826"/>
          </a:xfrm>
          <a:prstGeom prst="roundRect">
            <a:avLst>
              <a:gd name="adj" fmla="val 16667"/>
            </a:avLst>
          </a:prstGeom>
          <a:gradFill flip="none" rotWithShape="1">
            <a:gsLst>
              <a:gs pos="0">
                <a:srgbClr val="008232">
                  <a:shade val="30000"/>
                  <a:satMod val="115000"/>
                </a:srgbClr>
              </a:gs>
              <a:gs pos="50000">
                <a:srgbClr val="008232">
                  <a:shade val="67500"/>
                  <a:satMod val="115000"/>
                </a:srgbClr>
              </a:gs>
              <a:gs pos="100000">
                <a:srgbClr val="008232">
                  <a:shade val="100000"/>
                  <a:satMod val="115000"/>
                </a:srgbClr>
              </a:gs>
            </a:gsLst>
            <a:lin ang="16200000" scaled="1"/>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Optellen en</a:t>
            </a:r>
          </a:p>
          <a:p>
            <a:pPr algn="ctr"/>
            <a:r>
              <a:rPr lang="nl-NL" sz="1400">
                <a:ln w="0"/>
                <a:solidFill>
                  <a:schemeClr val="bg1"/>
                </a:solidFill>
                <a:effectLst>
                  <a:outerShdw blurRad="38100" dist="19050" dir="2700000" algn="tl" rotWithShape="0">
                    <a:schemeClr val="dk1">
                      <a:alpha val="40000"/>
                    </a:schemeClr>
                  </a:outerShdw>
                </a:effectLst>
                <a:latin typeface="Caecilia LT Std Roman" panose="00000500000000000000" pitchFamily="50" charset="0"/>
              </a:rPr>
              <a:t>aftrekken getallen 1-10</a:t>
            </a:r>
          </a:p>
        </p:txBody>
      </p:sp>
      <p:sp>
        <p:nvSpPr>
          <p:cNvPr id="29" name="Oval 2">
            <a:extLst>
              <a:ext uri="{FF2B5EF4-FFF2-40B4-BE49-F238E27FC236}">
                <a16:creationId xmlns:a16="http://schemas.microsoft.com/office/drawing/2014/main" xmlns="" id="{045A87E6-5304-4F44-9FB1-031327C6F769}"/>
              </a:ext>
            </a:extLst>
          </p:cNvPr>
          <p:cNvSpPr>
            <a:spLocks noChangeArrowheads="1"/>
          </p:cNvSpPr>
          <p:nvPr/>
        </p:nvSpPr>
        <p:spPr bwMode="auto">
          <a:xfrm>
            <a:off x="743573" y="1872344"/>
            <a:ext cx="1868997" cy="1914862"/>
          </a:xfrm>
          <a:prstGeom prst="ellipse">
            <a:avLst/>
          </a:prstGeom>
          <a:gradFill flip="none" rotWithShape="1">
            <a:gsLst>
              <a:gs pos="0">
                <a:srgbClr val="662483">
                  <a:shade val="30000"/>
                  <a:satMod val="115000"/>
                </a:srgbClr>
              </a:gs>
              <a:gs pos="0">
                <a:srgbClr val="662483">
                  <a:shade val="67500"/>
                  <a:satMod val="115000"/>
                </a:srgbClr>
              </a:gs>
              <a:gs pos="64000">
                <a:srgbClr val="52156C"/>
              </a:gs>
              <a:gs pos="100000">
                <a:srgbClr val="A15FB1">
                  <a:alpha val="76000"/>
                </a:srgbClr>
              </a:gs>
            </a:gsLst>
            <a:path path="shape">
              <a:fillToRect l="50000" t="50000" r="50000" b="50000"/>
            </a:path>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en-US" sz="1400" b="1" err="1">
                <a:solidFill>
                  <a:schemeClr val="bg1"/>
                </a:solidFill>
                <a:latin typeface="Caecilia LT Std Roman" panose="00000500000000000000" pitchFamily="50" charset="0"/>
              </a:rPr>
              <a:t>Leerling</a:t>
            </a:r>
            <a:r>
              <a:rPr lang="en-US" sz="1400" b="1">
                <a:solidFill>
                  <a:schemeClr val="bg1"/>
                </a:solidFill>
                <a:latin typeface="Caecilia LT Std Roman" panose="00000500000000000000" pitchFamily="50" charset="0"/>
              </a:rPr>
              <a:t> </a:t>
            </a:r>
            <a:r>
              <a:rPr lang="en-US" sz="1400" b="1" err="1">
                <a:solidFill>
                  <a:schemeClr val="bg1"/>
                </a:solidFill>
                <a:latin typeface="Caecilia LT Std Roman" panose="00000500000000000000" pitchFamily="50" charset="0"/>
              </a:rPr>
              <a:t>kan</a:t>
            </a:r>
            <a:r>
              <a:rPr lang="en-US" sz="1400" b="1">
                <a:solidFill>
                  <a:schemeClr val="bg1"/>
                </a:solidFill>
                <a:latin typeface="Caecilia LT Std Roman" panose="00000500000000000000" pitchFamily="50" charset="0"/>
              </a:rPr>
              <a:t> </a:t>
            </a:r>
          </a:p>
          <a:p>
            <a:pPr algn="ctr"/>
            <a:r>
              <a:rPr lang="en-US" sz="1400" b="1" err="1">
                <a:solidFill>
                  <a:schemeClr val="bg1"/>
                </a:solidFill>
                <a:latin typeface="Caecilia LT Std Roman" panose="00000500000000000000" pitchFamily="50" charset="0"/>
              </a:rPr>
              <a:t>vlot</a:t>
            </a:r>
            <a:r>
              <a:rPr lang="en-US" sz="1400" b="1">
                <a:solidFill>
                  <a:schemeClr val="bg1"/>
                </a:solidFill>
                <a:latin typeface="Caecilia LT Std Roman" panose="00000500000000000000" pitchFamily="50" charset="0"/>
              </a:rPr>
              <a:t> </a:t>
            </a:r>
            <a:r>
              <a:rPr lang="en-US" sz="1400" b="1" err="1">
                <a:solidFill>
                  <a:schemeClr val="bg1"/>
                </a:solidFill>
                <a:latin typeface="Caecilia LT Std Roman" panose="00000500000000000000" pitchFamily="50" charset="0"/>
              </a:rPr>
              <a:t>optellen</a:t>
            </a:r>
            <a:r>
              <a:rPr lang="en-US" sz="1400" b="1">
                <a:solidFill>
                  <a:schemeClr val="bg1"/>
                </a:solidFill>
                <a:latin typeface="Caecilia LT Std Roman" panose="00000500000000000000" pitchFamily="50" charset="0"/>
              </a:rPr>
              <a:t> </a:t>
            </a:r>
          </a:p>
          <a:p>
            <a:pPr algn="ctr"/>
            <a:r>
              <a:rPr lang="en-US" sz="1400" b="1">
                <a:solidFill>
                  <a:schemeClr val="bg1"/>
                </a:solidFill>
                <a:latin typeface="Caecilia LT Std Roman" panose="00000500000000000000" pitchFamily="50" charset="0"/>
              </a:rPr>
              <a:t>met </a:t>
            </a:r>
            <a:r>
              <a:rPr lang="en-US" sz="1400" b="1" err="1">
                <a:solidFill>
                  <a:schemeClr val="bg1"/>
                </a:solidFill>
                <a:latin typeface="Caecilia LT Std Roman" panose="00000500000000000000" pitchFamily="50" charset="0"/>
              </a:rPr>
              <a:t>getallen</a:t>
            </a:r>
            <a:r>
              <a:rPr lang="en-US" sz="1400" b="1">
                <a:solidFill>
                  <a:schemeClr val="bg1"/>
                </a:solidFill>
                <a:latin typeface="Caecilia LT Std Roman" panose="00000500000000000000" pitchFamily="50" charset="0"/>
              </a:rPr>
              <a:t> </a:t>
            </a:r>
          </a:p>
          <a:p>
            <a:pPr algn="ctr"/>
            <a:r>
              <a:rPr lang="en-US" sz="1400" b="1">
                <a:solidFill>
                  <a:schemeClr val="bg1"/>
                </a:solidFill>
                <a:latin typeface="Caecilia LT Std Roman" panose="00000500000000000000" pitchFamily="50" charset="0"/>
              </a:rPr>
              <a:t>1-10</a:t>
            </a:r>
            <a:endParaRPr lang="nl-NL" sz="1400" b="1">
              <a:solidFill>
                <a:schemeClr val="bg1"/>
              </a:solidFill>
              <a:latin typeface="Caecilia LT Std Roman" panose="00000500000000000000" pitchFamily="50" charset="0"/>
            </a:endParaRPr>
          </a:p>
        </p:txBody>
      </p:sp>
      <p:sp>
        <p:nvSpPr>
          <p:cNvPr id="31" name="Oval 2">
            <a:extLst>
              <a:ext uri="{FF2B5EF4-FFF2-40B4-BE49-F238E27FC236}">
                <a16:creationId xmlns:a16="http://schemas.microsoft.com/office/drawing/2014/main" xmlns="" id="{045A87E6-5304-4F44-9FB1-031327C6F769}"/>
              </a:ext>
            </a:extLst>
          </p:cNvPr>
          <p:cNvSpPr>
            <a:spLocks noChangeArrowheads="1"/>
          </p:cNvSpPr>
          <p:nvPr/>
        </p:nvSpPr>
        <p:spPr bwMode="auto">
          <a:xfrm>
            <a:off x="3353618" y="1170035"/>
            <a:ext cx="1868997" cy="1914862"/>
          </a:xfrm>
          <a:prstGeom prst="ellipse">
            <a:avLst/>
          </a:prstGeom>
          <a:gradFill flip="none" rotWithShape="1">
            <a:gsLst>
              <a:gs pos="0">
                <a:srgbClr val="662483">
                  <a:shade val="30000"/>
                  <a:satMod val="115000"/>
                </a:srgbClr>
              </a:gs>
              <a:gs pos="0">
                <a:srgbClr val="662483">
                  <a:shade val="67500"/>
                  <a:satMod val="115000"/>
                </a:srgbClr>
              </a:gs>
              <a:gs pos="83000">
                <a:srgbClr val="52156C"/>
              </a:gs>
              <a:gs pos="100000">
                <a:srgbClr val="A15FB1">
                  <a:alpha val="76000"/>
                </a:srgbClr>
              </a:gs>
            </a:gsLst>
            <a:path path="shape">
              <a:fillToRect l="50000" t="50000" r="50000" b="50000"/>
            </a:path>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en-US" sz="1400" b="1" err="1">
                <a:solidFill>
                  <a:schemeClr val="bg1"/>
                </a:solidFill>
                <a:latin typeface="Caecilia LT Std Roman" panose="00000500000000000000" pitchFamily="50" charset="0"/>
              </a:rPr>
              <a:t>Leerling</a:t>
            </a:r>
            <a:r>
              <a:rPr lang="en-US" sz="1400" b="1">
                <a:solidFill>
                  <a:schemeClr val="bg1"/>
                </a:solidFill>
                <a:latin typeface="Caecilia LT Std Roman" panose="00000500000000000000" pitchFamily="50" charset="0"/>
              </a:rPr>
              <a:t> </a:t>
            </a:r>
            <a:r>
              <a:rPr lang="en-US" sz="1400" b="1" err="1">
                <a:solidFill>
                  <a:schemeClr val="bg1"/>
                </a:solidFill>
                <a:latin typeface="Caecilia LT Std Roman" panose="00000500000000000000" pitchFamily="50" charset="0"/>
              </a:rPr>
              <a:t>kan</a:t>
            </a:r>
            <a:r>
              <a:rPr lang="en-US" sz="1400" b="1">
                <a:solidFill>
                  <a:schemeClr val="bg1"/>
                </a:solidFill>
                <a:latin typeface="Caecilia LT Std Roman" panose="00000500000000000000" pitchFamily="50" charset="0"/>
              </a:rPr>
              <a:t> </a:t>
            </a:r>
          </a:p>
          <a:p>
            <a:pPr algn="ctr"/>
            <a:r>
              <a:rPr lang="en-US" sz="1400" b="1" err="1">
                <a:solidFill>
                  <a:schemeClr val="bg1"/>
                </a:solidFill>
                <a:latin typeface="Caecilia LT Std Roman" panose="00000500000000000000" pitchFamily="50" charset="0"/>
              </a:rPr>
              <a:t>vlot</a:t>
            </a:r>
            <a:r>
              <a:rPr lang="en-US" sz="1400" b="1">
                <a:solidFill>
                  <a:schemeClr val="bg1"/>
                </a:solidFill>
                <a:latin typeface="Caecilia LT Std Roman" panose="00000500000000000000" pitchFamily="50" charset="0"/>
              </a:rPr>
              <a:t> </a:t>
            </a:r>
            <a:r>
              <a:rPr lang="en-US" sz="1400" b="1" err="1">
                <a:solidFill>
                  <a:schemeClr val="bg1"/>
                </a:solidFill>
                <a:latin typeface="Caecilia LT Std Roman" panose="00000500000000000000" pitchFamily="50" charset="0"/>
              </a:rPr>
              <a:t>aftrekken</a:t>
            </a:r>
            <a:r>
              <a:rPr lang="en-US" sz="1400" b="1">
                <a:solidFill>
                  <a:schemeClr val="bg1"/>
                </a:solidFill>
                <a:latin typeface="Caecilia LT Std Roman" panose="00000500000000000000" pitchFamily="50" charset="0"/>
              </a:rPr>
              <a:t> </a:t>
            </a:r>
          </a:p>
          <a:p>
            <a:pPr algn="ctr"/>
            <a:r>
              <a:rPr lang="en-US" sz="1400" b="1">
                <a:solidFill>
                  <a:schemeClr val="bg1"/>
                </a:solidFill>
                <a:latin typeface="Caecilia LT Std Roman" panose="00000500000000000000" pitchFamily="50" charset="0"/>
              </a:rPr>
              <a:t>met </a:t>
            </a:r>
            <a:r>
              <a:rPr lang="en-US" sz="1400" b="1" err="1">
                <a:solidFill>
                  <a:schemeClr val="bg1"/>
                </a:solidFill>
                <a:latin typeface="Caecilia LT Std Roman" panose="00000500000000000000" pitchFamily="50" charset="0"/>
              </a:rPr>
              <a:t>getallen</a:t>
            </a:r>
            <a:r>
              <a:rPr lang="en-US" sz="1400" b="1">
                <a:solidFill>
                  <a:schemeClr val="bg1"/>
                </a:solidFill>
                <a:latin typeface="Caecilia LT Std Roman" panose="00000500000000000000" pitchFamily="50" charset="0"/>
              </a:rPr>
              <a:t> </a:t>
            </a:r>
          </a:p>
          <a:p>
            <a:pPr algn="ctr"/>
            <a:r>
              <a:rPr lang="en-US" sz="1400" b="1">
                <a:solidFill>
                  <a:schemeClr val="bg1"/>
                </a:solidFill>
                <a:latin typeface="Caecilia LT Std Roman" panose="00000500000000000000" pitchFamily="50" charset="0"/>
              </a:rPr>
              <a:t>1-10</a:t>
            </a:r>
            <a:endParaRPr lang="nl-NL" sz="1400" b="1">
              <a:solidFill>
                <a:schemeClr val="bg1"/>
              </a:solidFill>
              <a:latin typeface="Caecilia LT Std Roman" panose="00000500000000000000" pitchFamily="50" charset="0"/>
            </a:endParaRPr>
          </a:p>
        </p:txBody>
      </p:sp>
      <p:sp>
        <p:nvSpPr>
          <p:cNvPr id="32" name="Oval 5">
            <a:extLst>
              <a:ext uri="{FF2B5EF4-FFF2-40B4-BE49-F238E27FC236}">
                <a16:creationId xmlns:a16="http://schemas.microsoft.com/office/drawing/2014/main" xmlns="" id="{AAD73DD5-6E3F-4FC5-B50D-395C4C0C3EA3}"/>
              </a:ext>
            </a:extLst>
          </p:cNvPr>
          <p:cNvSpPr>
            <a:spLocks noChangeArrowheads="1"/>
          </p:cNvSpPr>
          <p:nvPr/>
        </p:nvSpPr>
        <p:spPr bwMode="auto">
          <a:xfrm>
            <a:off x="5989900" y="430732"/>
            <a:ext cx="2214502" cy="2254411"/>
          </a:xfrm>
          <a:prstGeom prst="ellipse">
            <a:avLst/>
          </a:prstGeom>
          <a:gradFill flip="none" rotWithShape="1">
            <a:gsLst>
              <a:gs pos="88744">
                <a:srgbClr val="621A81"/>
              </a:gs>
              <a:gs pos="16000">
                <a:srgbClr val="662483">
                  <a:shade val="30000"/>
                  <a:satMod val="115000"/>
                </a:srgbClr>
              </a:gs>
              <a:gs pos="100000">
                <a:srgbClr val="662483">
                  <a:shade val="100000"/>
                  <a:satMod val="115000"/>
                </a:srgbClr>
              </a:gs>
            </a:gsLst>
            <a:path path="shape">
              <a:fillToRect l="50000" t="50000" r="50000" b="50000"/>
            </a:path>
            <a:tileRect/>
          </a:gradFill>
          <a:ln w="9525">
            <a:noFill/>
            <a:round/>
            <a:headEnd/>
            <a:tailEnd/>
          </a:ln>
          <a:effectLst>
            <a:outerShdw blurRad="63500" sx="102000" sy="102000" algn="ctr" rotWithShape="0">
              <a:prstClr val="black">
                <a:alpha val="40000"/>
              </a:prstClr>
            </a:outerShdw>
          </a:effectLst>
        </p:spPr>
        <p:txBody>
          <a:bodyPr wrap="none" anchor="ctr"/>
          <a:lstStyle/>
          <a:p>
            <a:pPr algn="ctr"/>
            <a:r>
              <a:rPr lang="nl-NL" sz="1800" b="1">
                <a:solidFill>
                  <a:schemeClr val="bg1"/>
                </a:solidFill>
                <a:latin typeface="Caecilia LT Std Roman" panose="00000500000000000000" pitchFamily="50" charset="0"/>
              </a:rPr>
              <a:t>Vlot optellen </a:t>
            </a:r>
          </a:p>
          <a:p>
            <a:pPr algn="ctr"/>
            <a:r>
              <a:rPr lang="nl-NL" sz="1800" b="1">
                <a:solidFill>
                  <a:schemeClr val="bg1"/>
                </a:solidFill>
                <a:latin typeface="Caecilia LT Std Roman" panose="00000500000000000000" pitchFamily="50" charset="0"/>
              </a:rPr>
              <a:t>en aftrekken </a:t>
            </a:r>
          </a:p>
          <a:p>
            <a:pPr algn="ctr"/>
            <a:r>
              <a:rPr lang="nl-NL" sz="1800" b="1">
                <a:solidFill>
                  <a:schemeClr val="bg1"/>
                </a:solidFill>
                <a:latin typeface="Caecilia LT Std Roman" panose="00000500000000000000" pitchFamily="50" charset="0"/>
              </a:rPr>
              <a:t>met getallen </a:t>
            </a:r>
          </a:p>
          <a:p>
            <a:pPr algn="ctr"/>
            <a:r>
              <a:rPr lang="nl-NL" sz="1800" b="1">
                <a:solidFill>
                  <a:schemeClr val="bg1"/>
                </a:solidFill>
                <a:latin typeface="Caecilia LT Std Roman" panose="00000500000000000000" pitchFamily="50" charset="0"/>
              </a:rPr>
              <a:t>1-10</a:t>
            </a:r>
          </a:p>
        </p:txBody>
      </p:sp>
      <p:cxnSp>
        <p:nvCxnSpPr>
          <p:cNvPr id="8" name="Rechte verbindingslijn met pijl 7"/>
          <p:cNvCxnSpPr/>
          <p:nvPr/>
        </p:nvCxnSpPr>
        <p:spPr>
          <a:xfrm flipH="1" flipV="1">
            <a:off x="1678070" y="3787206"/>
            <a:ext cx="1" cy="7814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Rechte verbindingslijn met pijl 37"/>
          <p:cNvCxnSpPr>
            <a:endCxn id="31" idx="4"/>
          </p:cNvCxnSpPr>
          <p:nvPr/>
        </p:nvCxnSpPr>
        <p:spPr>
          <a:xfrm flipH="1" flipV="1">
            <a:off x="4288117" y="3084897"/>
            <a:ext cx="2" cy="14837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Rechte verbindingslijn met pijl 41"/>
          <p:cNvCxnSpPr>
            <a:endCxn id="32" idx="4"/>
          </p:cNvCxnSpPr>
          <p:nvPr/>
        </p:nvCxnSpPr>
        <p:spPr>
          <a:xfrm flipH="1" flipV="1">
            <a:off x="7097151" y="2685143"/>
            <a:ext cx="2" cy="18835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Rechte verbindingslijn met pijl 21"/>
          <p:cNvCxnSpPr>
            <a:stCxn id="31" idx="0"/>
            <a:endCxn id="32" idx="1"/>
          </p:cNvCxnSpPr>
          <p:nvPr/>
        </p:nvCxnSpPr>
        <p:spPr>
          <a:xfrm flipV="1">
            <a:off x="4288117" y="760883"/>
            <a:ext cx="2026089" cy="409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Rechte verbindingslijn met pijl 17"/>
          <p:cNvCxnSpPr>
            <a:stCxn id="29" idx="0"/>
            <a:endCxn id="31" idx="1"/>
          </p:cNvCxnSpPr>
          <p:nvPr/>
        </p:nvCxnSpPr>
        <p:spPr>
          <a:xfrm flipV="1">
            <a:off x="1678072" y="1450460"/>
            <a:ext cx="1949254" cy="4218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4"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2207279561"/>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itel 1"/>
          <p:cNvSpPr txBox="1">
            <a:spLocks noGrp="1"/>
          </p:cNvSpPr>
          <p:nvPr>
            <p:ph type="title"/>
          </p:nvPr>
        </p:nvSpPr>
        <p:spPr>
          <a:xfrm>
            <a:off x="477715" y="1342097"/>
            <a:ext cx="3368458" cy="455111"/>
          </a:xfrm>
          <a:prstGeom prst="rect">
            <a:avLst/>
          </a:prstGeom>
        </p:spPr>
        <p:txBody>
          <a:bodyPr>
            <a:normAutofit fontScale="90000"/>
          </a:bodyPr>
          <a:lstStyle>
            <a:lvl1pPr>
              <a:defRPr sz="2000"/>
            </a:lvl1pPr>
          </a:lstStyle>
          <a:p>
            <a:r>
              <a:rPr b="1" dirty="0"/>
              <a:t>Voorbeeld aardrijkskunde:</a:t>
            </a:r>
          </a:p>
        </p:txBody>
      </p:sp>
      <p:sp>
        <p:nvSpPr>
          <p:cNvPr id="464" name="Tekstvak 5"/>
          <p:cNvSpPr txBox="1"/>
          <p:nvPr/>
        </p:nvSpPr>
        <p:spPr>
          <a:xfrm>
            <a:off x="477715" y="2015130"/>
            <a:ext cx="7100886" cy="42780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lang="nl-NL" sz="1600" dirty="0">
                <a:solidFill>
                  <a:srgbClr val="662483"/>
                </a:solidFill>
                <a:latin typeface="Caecilia LT Std Roman" panose="00000500000000000000" pitchFamily="50" charset="0"/>
              </a:rPr>
              <a:t>Klas 3 paragraaf over vulkanen</a:t>
            </a:r>
          </a:p>
          <a:p>
            <a:r>
              <a:rPr lang="nl-NL" sz="1600" dirty="0">
                <a:solidFill>
                  <a:srgbClr val="662483"/>
                </a:solidFill>
                <a:latin typeface="Caecilia LT Std Roman" panose="00000500000000000000" pitchFamily="50" charset="0"/>
              </a:rPr>
              <a:t>Welke stof en welk niveau?</a:t>
            </a:r>
          </a:p>
          <a:p>
            <a:r>
              <a:rPr lang="nl-NL" sz="1600" b="1" dirty="0">
                <a:solidFill>
                  <a:srgbClr val="662483"/>
                </a:solidFill>
                <a:latin typeface="Caecilia LT Std Roman" panose="00000500000000000000" pitchFamily="50" charset="0"/>
              </a:rPr>
              <a:t> </a:t>
            </a:r>
            <a:endParaRPr lang="nl-NL" sz="1600" dirty="0">
              <a:solidFill>
                <a:srgbClr val="662483"/>
              </a:solidFill>
              <a:latin typeface="Caecilia LT Std Roman" panose="00000500000000000000" pitchFamily="50" charset="0"/>
            </a:endParaRPr>
          </a:p>
          <a:p>
            <a:r>
              <a:rPr lang="nl-NL" sz="1600" b="1" dirty="0">
                <a:solidFill>
                  <a:srgbClr val="662483"/>
                </a:solidFill>
                <a:latin typeface="Caecilia LT Std Roman" panose="00000500000000000000" pitchFamily="50" charset="0"/>
              </a:rPr>
              <a:t>Einddoel:</a:t>
            </a:r>
            <a:r>
              <a:rPr lang="nl-NL" sz="1600" dirty="0">
                <a:solidFill>
                  <a:srgbClr val="662483"/>
                </a:solidFill>
                <a:latin typeface="Caecilia LT Std Roman" panose="00000500000000000000" pitchFamily="50" charset="0"/>
              </a:rPr>
              <a:t/>
            </a:r>
            <a:br>
              <a:rPr lang="nl-NL" sz="1600" dirty="0">
                <a:solidFill>
                  <a:srgbClr val="662483"/>
                </a:solidFill>
                <a:latin typeface="Caecilia LT Std Roman" panose="00000500000000000000" pitchFamily="50" charset="0"/>
              </a:rPr>
            </a:br>
            <a:r>
              <a:rPr lang="nl-NL" sz="1600" dirty="0">
                <a:solidFill>
                  <a:srgbClr val="662483"/>
                </a:solidFill>
                <a:latin typeface="Caecilia LT Std Roman" panose="00000500000000000000" pitchFamily="50" charset="0"/>
              </a:rPr>
              <a:t>De leerling moet een vulkaan kunnen herkennen, beschrijven en verklaren</a:t>
            </a:r>
          </a:p>
          <a:p>
            <a:r>
              <a:rPr lang="nl-NL" sz="1600" b="1" dirty="0">
                <a:solidFill>
                  <a:srgbClr val="662483"/>
                </a:solidFill>
                <a:latin typeface="Caecilia LT Std Roman" panose="00000500000000000000" pitchFamily="50" charset="0"/>
              </a:rPr>
              <a:t> </a:t>
            </a:r>
            <a:endParaRPr lang="nl-NL" sz="1600" dirty="0">
              <a:solidFill>
                <a:srgbClr val="662483"/>
              </a:solidFill>
              <a:latin typeface="Caecilia LT Std Roman" panose="00000500000000000000" pitchFamily="50" charset="0"/>
            </a:endParaRPr>
          </a:p>
          <a:p>
            <a:r>
              <a:rPr lang="nl-NL" sz="1600" b="1" dirty="0">
                <a:solidFill>
                  <a:srgbClr val="662483"/>
                </a:solidFill>
                <a:latin typeface="Caecilia LT Std Roman" panose="00000500000000000000" pitchFamily="50" charset="0"/>
              </a:rPr>
              <a:t>Leerdoelen voor de leerling:</a:t>
            </a:r>
            <a:br>
              <a:rPr lang="nl-NL" sz="1600" b="1" dirty="0">
                <a:solidFill>
                  <a:srgbClr val="662483"/>
                </a:solidFill>
                <a:latin typeface="Caecilia LT Std Roman" panose="00000500000000000000" pitchFamily="50" charset="0"/>
              </a:rPr>
            </a:br>
            <a:r>
              <a:rPr lang="nl-NL" sz="1600" dirty="0">
                <a:solidFill>
                  <a:srgbClr val="662483"/>
                </a:solidFill>
                <a:latin typeface="Caecilia LT Std Roman" panose="00000500000000000000" pitchFamily="50" charset="0"/>
              </a:rPr>
              <a:t>1. Ik kan een vulkaan op afbeeldingen aanwijzen</a:t>
            </a:r>
            <a:br>
              <a:rPr lang="nl-NL" sz="1600" dirty="0">
                <a:solidFill>
                  <a:srgbClr val="662483"/>
                </a:solidFill>
                <a:latin typeface="Caecilia LT Std Roman" panose="00000500000000000000" pitchFamily="50" charset="0"/>
              </a:rPr>
            </a:br>
            <a:r>
              <a:rPr lang="nl-NL" sz="1600" dirty="0">
                <a:solidFill>
                  <a:srgbClr val="662483"/>
                </a:solidFill>
                <a:latin typeface="Caecilia LT Std Roman" panose="00000500000000000000" pitchFamily="50" charset="0"/>
              </a:rPr>
              <a:t>2. Ik kan een vulkaan beschrijven in tekst (met gebruikmaking van de bijbehorende begrippen) en een doorsnede van een vulkaan tekenen </a:t>
            </a:r>
          </a:p>
          <a:p>
            <a:r>
              <a:rPr lang="nl-NL" sz="1600" dirty="0">
                <a:solidFill>
                  <a:srgbClr val="662483"/>
                </a:solidFill>
                <a:latin typeface="Caecilia LT Std Roman" panose="00000500000000000000" pitchFamily="50" charset="0"/>
              </a:rPr>
              <a:t>3. Ik kan het ontstaan van een vulkaan beschrijven</a:t>
            </a:r>
          </a:p>
          <a:p>
            <a:r>
              <a:rPr lang="nl-NL" sz="1600" b="1" dirty="0">
                <a:solidFill>
                  <a:srgbClr val="662483"/>
                </a:solidFill>
                <a:latin typeface="Caecilia LT Std Roman" panose="00000500000000000000" pitchFamily="50" charset="0"/>
              </a:rPr>
              <a:t> </a:t>
            </a:r>
            <a:endParaRPr lang="nl-NL" sz="1600" dirty="0">
              <a:solidFill>
                <a:srgbClr val="662483"/>
              </a:solidFill>
              <a:latin typeface="Caecilia LT Std Roman" panose="00000500000000000000" pitchFamily="50" charset="0"/>
            </a:endParaRPr>
          </a:p>
          <a:p>
            <a:r>
              <a:rPr lang="nl-NL" sz="1600" b="1" dirty="0">
                <a:solidFill>
                  <a:srgbClr val="662483"/>
                </a:solidFill>
                <a:latin typeface="Caecilia LT Std Roman" panose="00000500000000000000" pitchFamily="50" charset="0"/>
              </a:rPr>
              <a:t>Begrippen:</a:t>
            </a:r>
            <a:br>
              <a:rPr lang="nl-NL" sz="1600" b="1" dirty="0">
                <a:solidFill>
                  <a:srgbClr val="662483"/>
                </a:solidFill>
                <a:latin typeface="Caecilia LT Std Roman" panose="00000500000000000000" pitchFamily="50" charset="0"/>
              </a:rPr>
            </a:br>
            <a:r>
              <a:rPr lang="nl-NL" sz="1600" dirty="0">
                <a:solidFill>
                  <a:srgbClr val="662483"/>
                </a:solidFill>
                <a:latin typeface="Caecilia LT Std Roman" panose="00000500000000000000" pitchFamily="50" charset="0"/>
              </a:rPr>
              <a:t>- vulkaan			- lava</a:t>
            </a:r>
            <a:br>
              <a:rPr lang="nl-NL" sz="1600" dirty="0">
                <a:solidFill>
                  <a:srgbClr val="662483"/>
                </a:solidFill>
                <a:latin typeface="Caecilia LT Std Roman" panose="00000500000000000000" pitchFamily="50" charset="0"/>
              </a:rPr>
            </a:br>
            <a:r>
              <a:rPr lang="nl-NL" sz="1600" dirty="0">
                <a:solidFill>
                  <a:srgbClr val="662483"/>
                </a:solidFill>
                <a:latin typeface="Caecilia LT Std Roman" panose="00000500000000000000" pitchFamily="50" charset="0"/>
              </a:rPr>
              <a:t>- magma				- kraterpijp</a:t>
            </a:r>
            <a:br>
              <a:rPr lang="nl-NL" sz="1600" dirty="0">
                <a:solidFill>
                  <a:srgbClr val="662483"/>
                </a:solidFill>
                <a:latin typeface="Caecilia LT Std Roman" panose="00000500000000000000" pitchFamily="50" charset="0"/>
              </a:rPr>
            </a:br>
            <a:r>
              <a:rPr lang="nl-NL" sz="1600" dirty="0">
                <a:solidFill>
                  <a:srgbClr val="662483"/>
                </a:solidFill>
                <a:latin typeface="Caecilia LT Std Roman" panose="00000500000000000000" pitchFamily="50" charset="0"/>
              </a:rPr>
              <a:t>- vulkaanuitbarsting	- </a:t>
            </a:r>
            <a:r>
              <a:rPr lang="nl-NL" sz="1600" dirty="0" err="1">
                <a:solidFill>
                  <a:srgbClr val="662483"/>
                </a:solidFill>
                <a:latin typeface="Caecilia LT Std Roman" panose="00000500000000000000" pitchFamily="50" charset="0"/>
              </a:rPr>
              <a:t>tekton</a:t>
            </a:r>
            <a:endParaRPr sz="1600" dirty="0">
              <a:solidFill>
                <a:srgbClr val="662483"/>
              </a:solidFill>
              <a:latin typeface="Caecilia LT Std Roman" panose="00000500000000000000" pitchFamily="50" charset="0"/>
            </a:endParaRPr>
          </a:p>
        </p:txBody>
      </p:sp>
      <p:sp>
        <p:nvSpPr>
          <p:cNvPr id="465" name="Tekstvak 6"/>
          <p:cNvSpPr txBox="1"/>
          <p:nvPr/>
        </p:nvSpPr>
        <p:spPr>
          <a:xfrm>
            <a:off x="3711616" y="1312522"/>
            <a:ext cx="2247223" cy="5232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800" b="1">
                <a:solidFill>
                  <a:srgbClr val="008D36"/>
                </a:solidFill>
              </a:defRPr>
            </a:lvl1pPr>
          </a:lstStyle>
          <a:p>
            <a:r>
              <a:rPr sz="2800" dirty="0">
                <a:latin typeface="Caecilia LT Std Roman" panose="00000500000000000000" pitchFamily="50" charset="0"/>
              </a:rPr>
              <a:t>WAT?</a:t>
            </a:r>
          </a:p>
        </p:txBody>
      </p:sp>
      <p:sp>
        <p:nvSpPr>
          <p:cNvPr id="6" name="Wolkvormige toelichting 14"/>
          <p:cNvSpPr/>
          <p:nvPr/>
        </p:nvSpPr>
        <p:spPr>
          <a:xfrm>
            <a:off x="5803326" y="5065815"/>
            <a:ext cx="2605568" cy="1672886"/>
          </a:xfrm>
          <a:prstGeom prst="cloudCallout">
            <a:avLst>
              <a:gd name="adj1" fmla="val -83660"/>
              <a:gd name="adj2" fmla="val -42783"/>
            </a:avLst>
          </a:prstGeom>
          <a:noFill/>
          <a:ln>
            <a:solidFill>
              <a:srgbClr val="008D3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a:ln w="0"/>
                <a:solidFill>
                  <a:schemeClr val="tx1"/>
                </a:solidFill>
                <a:effectLst>
                  <a:outerShdw blurRad="38100" dist="19050" dir="2700000" algn="tl" rotWithShape="0">
                    <a:schemeClr val="dk1">
                      <a:alpha val="40000"/>
                    </a:schemeClr>
                  </a:outerShdw>
                </a:effectLst>
                <a:latin typeface="Caecilia LT Std Roman" panose="00000500000000000000" pitchFamily="50" charset="0"/>
                <a:ea typeface="Caecilia LT Std 55 Roman" charset="0"/>
                <a:cs typeface="Caecilia LT Std 55 Roman" charset="0"/>
              </a:rPr>
              <a:t>Benoem concreet toetsbare doelen</a:t>
            </a:r>
            <a:endParaRPr lang="nl-NL" sz="1400">
              <a:ln w="0"/>
              <a:solidFill>
                <a:schemeClr val="tx1"/>
              </a:solidFill>
              <a:effectLst>
                <a:outerShdw blurRad="38100" dist="19050" dir="2700000" algn="tl" rotWithShape="0">
                  <a:schemeClr val="dk1">
                    <a:alpha val="40000"/>
                  </a:schemeClr>
                </a:outerShdw>
              </a:effectLst>
              <a:latin typeface="Caecilia LT Std 55 Roman" charset="0"/>
              <a:ea typeface="Caecilia LT Std 55 Roman" charset="0"/>
              <a:cs typeface="Caecilia LT Std 55 Roman" charset="0"/>
            </a:endParaRPr>
          </a:p>
        </p:txBody>
      </p:sp>
      <p:pic>
        <p:nvPicPr>
          <p:cNvPr id="7"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409425077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59A862F4-96F4-4BB3-9482-122A06B90311}"/>
              </a:ext>
            </a:extLst>
          </p:cNvPr>
          <p:cNvPicPr>
            <a:picLocks noChangeAspect="1"/>
          </p:cNvPicPr>
          <p:nvPr/>
        </p:nvPicPr>
        <p:blipFill>
          <a:blip r:embed="rId3"/>
          <a:stretch>
            <a:fillRect/>
          </a:stretch>
        </p:blipFill>
        <p:spPr>
          <a:xfrm>
            <a:off x="2969323" y="1497756"/>
            <a:ext cx="1709868" cy="530408"/>
          </a:xfrm>
          <a:prstGeom prst="rect">
            <a:avLst/>
          </a:prstGeom>
        </p:spPr>
      </p:pic>
      <p:pic>
        <p:nvPicPr>
          <p:cNvPr id="8" name="Afbeelding 7">
            <a:extLst>
              <a:ext uri="{FF2B5EF4-FFF2-40B4-BE49-F238E27FC236}">
                <a16:creationId xmlns:a16="http://schemas.microsoft.com/office/drawing/2014/main" xmlns="" id="{0A9DC4FE-1577-49B8-99F9-1053AB38D00C}"/>
              </a:ext>
            </a:extLst>
          </p:cNvPr>
          <p:cNvPicPr>
            <a:picLocks noChangeAspect="1"/>
          </p:cNvPicPr>
          <p:nvPr/>
        </p:nvPicPr>
        <p:blipFill>
          <a:blip r:embed="rId4"/>
          <a:stretch>
            <a:fillRect/>
          </a:stretch>
        </p:blipFill>
        <p:spPr>
          <a:xfrm>
            <a:off x="6789018" y="1428420"/>
            <a:ext cx="1212710" cy="669081"/>
          </a:xfrm>
          <a:prstGeom prst="rect">
            <a:avLst/>
          </a:prstGeom>
        </p:spPr>
      </p:pic>
      <p:sp>
        <p:nvSpPr>
          <p:cNvPr id="7" name="Tekstvak 6">
            <a:extLst>
              <a:ext uri="{FF2B5EF4-FFF2-40B4-BE49-F238E27FC236}">
                <a16:creationId xmlns:a16="http://schemas.microsoft.com/office/drawing/2014/main" xmlns="" id="{968430B9-34BE-4E57-A3B0-BD229A6968F3}"/>
              </a:ext>
            </a:extLst>
          </p:cNvPr>
          <p:cNvSpPr txBox="1"/>
          <p:nvPr/>
        </p:nvSpPr>
        <p:spPr>
          <a:xfrm>
            <a:off x="845264" y="2373532"/>
            <a:ext cx="7342750"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2400" b="0" i="0" u="none" strike="noStrike" cap="none" spc="0" normalizeH="0" baseline="0">
                <a:ln>
                  <a:noFill/>
                </a:ln>
                <a:solidFill>
                  <a:srgbClr val="000000"/>
                </a:solidFill>
                <a:effectLst/>
                <a:uFillTx/>
                <a:latin typeface="Caecilia LT Std Roman" panose="00000500000000000000" pitchFamily="50" charset="0"/>
                <a:sym typeface="Helvetica Neue"/>
              </a:rPr>
              <a:t>Kerndoelen</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sz="2400">
                <a:latin typeface="Caecilia LT Std Roman" panose="00000500000000000000" pitchFamily="50" charset="0"/>
              </a:rPr>
              <a:t>Eindtermen</a:t>
            </a:r>
            <a:endParaRPr kumimoji="0" lang="nl-NL" sz="2400" b="0" i="0" u="none" strike="noStrike" cap="none" spc="0" normalizeH="0" baseline="0">
              <a:ln>
                <a:noFill/>
              </a:ln>
              <a:solidFill>
                <a:srgbClr val="000000"/>
              </a:solidFill>
              <a:effectLst/>
              <a:uFillTx/>
              <a:latin typeface="Caecilia LT Std Roman" panose="00000500000000000000" pitchFamily="50" charset="0"/>
              <a:sym typeface="Helvetica Neue"/>
            </a:endParaRP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sz="2400">
                <a:latin typeface="Caecilia LT Std Roman" panose="00000500000000000000" pitchFamily="50" charset="0"/>
              </a:rPr>
              <a:t>ERK</a:t>
            </a:r>
            <a:endParaRPr kumimoji="0" lang="nl-NL" sz="2400" b="0" i="0" u="none" strike="noStrike" cap="none" spc="0" normalizeH="0" baseline="0">
              <a:ln>
                <a:noFill/>
              </a:ln>
              <a:solidFill>
                <a:srgbClr val="000000"/>
              </a:solidFill>
              <a:effectLst/>
              <a:uFillTx/>
              <a:latin typeface="Caecilia LT Std Roman" panose="00000500000000000000" pitchFamily="50" charset="0"/>
              <a:sym typeface="Helvetica Neue"/>
            </a:endParaRPr>
          </a:p>
        </p:txBody>
      </p:sp>
      <p:pic>
        <p:nvPicPr>
          <p:cNvPr id="9" name="Afbeelding 8">
            <a:extLst>
              <a:ext uri="{FF2B5EF4-FFF2-40B4-BE49-F238E27FC236}">
                <a16:creationId xmlns:a16="http://schemas.microsoft.com/office/drawing/2014/main" xmlns="" id="{77F44178-D84E-4AA8-9396-5544989FC3E9}"/>
              </a:ext>
            </a:extLst>
          </p:cNvPr>
          <p:cNvPicPr>
            <a:picLocks noChangeAspect="1"/>
          </p:cNvPicPr>
          <p:nvPr/>
        </p:nvPicPr>
        <p:blipFill>
          <a:blip r:embed="rId5"/>
          <a:stretch>
            <a:fillRect/>
          </a:stretch>
        </p:blipFill>
        <p:spPr>
          <a:xfrm>
            <a:off x="4780276" y="1497756"/>
            <a:ext cx="2008742" cy="643751"/>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264" y="3785967"/>
            <a:ext cx="7156464" cy="2704640"/>
          </a:xfrm>
          <a:prstGeom prst="rect">
            <a:avLst/>
          </a:prstGeom>
          <a:ln>
            <a:noFill/>
          </a:ln>
          <a:effectLst>
            <a:outerShdw blurRad="292100" dist="139700" dir="2700000" algn="tl" rotWithShape="0">
              <a:srgbClr val="333333">
                <a:alpha val="65000"/>
              </a:srgbClr>
            </a:outerShdw>
          </a:effectLst>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564" y="1486012"/>
            <a:ext cx="2127675" cy="628776"/>
          </a:xfrm>
          <a:prstGeom prst="rect">
            <a:avLst/>
          </a:prstGeom>
        </p:spPr>
      </p:pic>
      <p:pic>
        <p:nvPicPr>
          <p:cNvPr id="10" name="Afbeelding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1810709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1"/>
          <p:cNvSpPr txBox="1">
            <a:spLocks/>
          </p:cNvSpPr>
          <p:nvPr/>
        </p:nvSpPr>
        <p:spPr>
          <a:xfrm>
            <a:off x="3861904" y="570479"/>
            <a:ext cx="7082589" cy="8709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3600" b="1" i="0" u="none" strike="noStrike" kern="1200" cap="none" spc="0" normalizeH="0" baseline="0" noProof="0">
                <a:ln>
                  <a:noFill/>
                </a:ln>
                <a:solidFill>
                  <a:srgbClr val="662483"/>
                </a:solidFill>
                <a:effectLst/>
                <a:uLnTx/>
                <a:uFillTx/>
                <a:latin typeface="Caecilia LT Std Roman" panose="00000500000000000000" pitchFamily="50" charset="0"/>
                <a:ea typeface="Arial" charset="0"/>
                <a:cs typeface="Arial" charset="0"/>
              </a:rPr>
              <a:t>ERK</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199" y="100809"/>
            <a:ext cx="16573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inhoud 4"/>
          <p:cNvSpPr>
            <a:spLocks noGrp="1"/>
          </p:cNvSpPr>
          <p:nvPr>
            <p:ph idx="1"/>
          </p:nvPr>
        </p:nvSpPr>
        <p:spPr>
          <a:xfrm>
            <a:off x="457200" y="1373926"/>
            <a:ext cx="7082589" cy="3402484"/>
          </a:xfrm>
        </p:spPr>
        <p:txBody>
          <a:bodyPr/>
          <a:lstStyle/>
          <a:p>
            <a:pPr marL="0" indent="0">
              <a:buNone/>
            </a:pPr>
            <a:r>
              <a:rPr lang="nl-NL">
                <a:latin typeface="Caecilia LT Std Roman" panose="00000500000000000000" pitchFamily="50" charset="0"/>
                <a:ea typeface="Arial" charset="0"/>
                <a:cs typeface="Arial" charset="0"/>
              </a:rPr>
              <a:t>6 taalcompetentieniveaus:</a:t>
            </a:r>
            <a:endParaRPr lang="nl-NL">
              <a:solidFill>
                <a:srgbClr val="008232"/>
              </a:solidFill>
              <a:latin typeface="Caecilia LT Std Roman" panose="00000500000000000000" pitchFamily="50" charset="0"/>
              <a:ea typeface="Arial" charset="0"/>
              <a:cs typeface="Arial" charset="0"/>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62" y="1886533"/>
            <a:ext cx="6750834" cy="237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457200" y="4267755"/>
            <a:ext cx="8127242"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400" b="1">
                <a:solidFill>
                  <a:srgbClr val="008232"/>
                </a:solidFill>
                <a:latin typeface="Caecilia LT Std Roman" panose="00000500000000000000" pitchFamily="50" charset="0"/>
                <a:ea typeface="Arial" charset="0"/>
                <a:cs typeface="Arial" charset="0"/>
              </a:rPr>
              <a:t>T</a:t>
            </a:r>
            <a:r>
              <a:rPr kumimoji="0" lang="nl-NL" sz="2400" b="1" i="0" u="none" strike="noStrike" kern="1200" cap="none" spc="0" normalizeH="0" baseline="0" noProof="0" err="1">
                <a:ln>
                  <a:noFill/>
                </a:ln>
                <a:solidFill>
                  <a:srgbClr val="008232"/>
                </a:solidFill>
                <a:effectLst/>
                <a:uLnTx/>
                <a:uFillTx/>
                <a:latin typeface="Caecilia LT Std Roman" panose="00000500000000000000" pitchFamily="50" charset="0"/>
                <a:ea typeface="Arial" charset="0"/>
                <a:cs typeface="Arial" charset="0"/>
              </a:rPr>
              <a:t>aalomvang</a:t>
            </a:r>
            <a:r>
              <a:rPr kumimoji="0" lang="nl-NL" sz="2400" b="1"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 wat </a:t>
            </a:r>
            <a:r>
              <a:rPr kumimoji="0" lang="nl-NL" sz="2400" b="0"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moet je kunnen, </a:t>
            </a:r>
            <a:r>
              <a:rPr kumimoji="0" lang="nl-NL" sz="2400" b="1"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in welke contexten </a:t>
            </a:r>
            <a:r>
              <a:rPr kumimoji="0" lang="nl-NL" sz="2400" b="0"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en </a:t>
            </a:r>
            <a:r>
              <a:rPr kumimoji="0" lang="nl-NL" sz="2400" b="1"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voor welke doelen</a:t>
            </a:r>
            <a:r>
              <a:rPr kumimoji="0" lang="nl-NL" sz="2400" b="0"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
            </a:r>
            <a:br>
              <a:rPr kumimoji="0" lang="nl-NL" sz="2400" b="0"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br>
            <a:r>
              <a:rPr lang="nl-NL" sz="2400" b="1">
                <a:solidFill>
                  <a:srgbClr val="008232"/>
                </a:solidFill>
                <a:latin typeface="Caecilia LT Std Roman" panose="00000500000000000000" pitchFamily="50" charset="0"/>
                <a:ea typeface="Arial" charset="0"/>
                <a:cs typeface="Arial" charset="0"/>
              </a:rPr>
              <a:t>T</a:t>
            </a:r>
            <a:r>
              <a:rPr kumimoji="0" lang="nl-NL" sz="2400" b="1" i="0" u="none" strike="noStrike" kern="1200" cap="none" spc="0" normalizeH="0" baseline="0" noProof="0" err="1">
                <a:ln>
                  <a:noFill/>
                </a:ln>
                <a:solidFill>
                  <a:srgbClr val="008232"/>
                </a:solidFill>
                <a:effectLst/>
                <a:uLnTx/>
                <a:uFillTx/>
                <a:latin typeface="Caecilia LT Std Roman" panose="00000500000000000000" pitchFamily="50" charset="0"/>
                <a:ea typeface="Arial" charset="0"/>
                <a:cs typeface="Arial" charset="0"/>
              </a:rPr>
              <a:t>aalcomplexiteit</a:t>
            </a:r>
            <a:r>
              <a:rPr kumimoji="0" lang="nl-NL" sz="2400" b="1" i="0" u="none" strike="noStrike" kern="1200" cap="none" spc="0" normalizeH="0" baseline="0" noProof="0">
                <a:ln>
                  <a:noFill/>
                </a:ln>
                <a:solidFill>
                  <a:srgbClr val="008232"/>
                </a:solidFill>
                <a:effectLst/>
                <a:uLnTx/>
                <a:uFillTx/>
                <a:latin typeface="Caecilia LT Std Roman" panose="00000500000000000000" pitchFamily="50" charset="0"/>
                <a:ea typeface="Arial" charset="0"/>
                <a:cs typeface="Arial" charset="0"/>
              </a:rPr>
              <a:t> en mate van correctheid</a:t>
            </a:r>
            <a:r>
              <a:rPr kumimoji="0" lang="nl-NL" sz="2400" b="0"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 </a:t>
            </a:r>
            <a:r>
              <a:rPr kumimoji="0" lang="nl-NL" sz="2400" b="1"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hoe goed </a:t>
            </a:r>
            <a:r>
              <a:rPr kumimoji="0" lang="nl-NL" sz="2400" b="0" i="0" u="none" strike="noStrike" kern="1200" cap="none" spc="0" normalizeH="0" baseline="0" noProof="0">
                <a:ln>
                  <a:noFill/>
                </a:ln>
                <a:solidFill>
                  <a:prstClr val="black"/>
                </a:solidFill>
                <a:effectLst/>
                <a:uLnTx/>
                <a:uFillTx/>
                <a:latin typeface="Caecilia LT Std Roman" panose="00000500000000000000" pitchFamily="50" charset="0"/>
                <a:ea typeface="Arial" charset="0"/>
                <a:cs typeface="Arial" charset="0"/>
              </a:rPr>
              <a:t>moet je het kunnen? </a:t>
            </a:r>
          </a:p>
        </p:txBody>
      </p:sp>
    </p:spTree>
    <p:extLst>
      <p:ext uri="{BB962C8B-B14F-4D97-AF65-F5344CB8AC3E}">
        <p14:creationId xmlns:p14="http://schemas.microsoft.com/office/powerpoint/2010/main" val="1372756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60" y="123344"/>
            <a:ext cx="16573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457200" y="1441417"/>
            <a:ext cx="7786048" cy="3064795"/>
          </a:xfrm>
        </p:spPr>
        <p:txBody>
          <a:bodyPr/>
          <a:lstStyle/>
          <a:p>
            <a:r>
              <a:rPr lang="nl-NL" sz="2400">
                <a:latin typeface="Caecilia LT Std Roman" panose="00000500000000000000" pitchFamily="50" charset="0"/>
                <a:ea typeface="Arial" charset="0"/>
                <a:cs typeface="Arial" charset="0"/>
              </a:rPr>
              <a:t>Voor onderbouw gekoppeld aan </a:t>
            </a:r>
            <a:r>
              <a:rPr lang="nl-NL" sz="2400">
                <a:solidFill>
                  <a:srgbClr val="008232"/>
                </a:solidFill>
                <a:latin typeface="Caecilia LT Std Roman" panose="00000500000000000000" pitchFamily="50" charset="0"/>
                <a:ea typeface="Arial" charset="0"/>
                <a:cs typeface="Arial" charset="0"/>
              </a:rPr>
              <a:t>kerndoelen</a:t>
            </a:r>
            <a:endParaRPr lang="nl-NL" sz="2400">
              <a:latin typeface="Caecilia LT Std Roman" panose="00000500000000000000" pitchFamily="50" charset="0"/>
              <a:ea typeface="Arial" charset="0"/>
              <a:cs typeface="Arial" charset="0"/>
            </a:endParaRPr>
          </a:p>
          <a:p>
            <a:r>
              <a:rPr lang="nl-NL" sz="2400">
                <a:latin typeface="Caecilia LT Std Roman" panose="00000500000000000000" pitchFamily="50" charset="0"/>
                <a:ea typeface="Arial" charset="0"/>
                <a:cs typeface="Arial" charset="0"/>
              </a:rPr>
              <a:t>Voor bovenbouw gekoppeld aan </a:t>
            </a:r>
            <a:r>
              <a:rPr lang="nl-NL" sz="2400">
                <a:solidFill>
                  <a:srgbClr val="008232"/>
                </a:solidFill>
                <a:latin typeface="Caecilia LT Std Roman" panose="00000500000000000000" pitchFamily="50" charset="0"/>
                <a:ea typeface="Arial" charset="0"/>
                <a:cs typeface="Arial" charset="0"/>
              </a:rPr>
              <a:t>eindtermen</a:t>
            </a:r>
          </a:p>
          <a:p>
            <a:r>
              <a:rPr lang="nl-NL" sz="2400">
                <a:latin typeface="Caecilia LT Std Roman" panose="00000500000000000000" pitchFamily="50" charset="0"/>
                <a:ea typeface="Arial" charset="0"/>
                <a:cs typeface="Arial" charset="0"/>
              </a:rPr>
              <a:t>Per taal een aantal streefniveaus voor:</a:t>
            </a:r>
          </a:p>
          <a:p>
            <a:pPr lvl="1"/>
            <a:r>
              <a:rPr lang="nl-NL" sz="1800">
                <a:solidFill>
                  <a:srgbClr val="008232"/>
                </a:solidFill>
                <a:latin typeface="Caecilia LT Std Roman" panose="00000500000000000000" pitchFamily="50" charset="0"/>
                <a:ea typeface="Arial" charset="0"/>
                <a:cs typeface="Arial" charset="0"/>
              </a:rPr>
              <a:t>Luistervaardigheid</a:t>
            </a:r>
          </a:p>
          <a:p>
            <a:pPr lvl="1"/>
            <a:r>
              <a:rPr lang="nl-NL" sz="1800">
                <a:solidFill>
                  <a:srgbClr val="008232"/>
                </a:solidFill>
                <a:latin typeface="Caecilia LT Std Roman" panose="00000500000000000000" pitchFamily="50" charset="0"/>
                <a:ea typeface="Arial" charset="0"/>
                <a:cs typeface="Arial" charset="0"/>
              </a:rPr>
              <a:t>Gespreksvaardigheid</a:t>
            </a:r>
          </a:p>
          <a:p>
            <a:pPr lvl="1"/>
            <a:r>
              <a:rPr lang="nl-NL" sz="1800">
                <a:solidFill>
                  <a:srgbClr val="008232"/>
                </a:solidFill>
                <a:latin typeface="Caecilia LT Std Roman" panose="00000500000000000000" pitchFamily="50" charset="0"/>
                <a:ea typeface="Arial" charset="0"/>
                <a:cs typeface="Arial" charset="0"/>
              </a:rPr>
              <a:t>Schrijfvaardigheid</a:t>
            </a:r>
          </a:p>
          <a:p>
            <a:pPr lvl="1"/>
            <a:r>
              <a:rPr lang="nl-NL" sz="1800">
                <a:solidFill>
                  <a:srgbClr val="008232"/>
                </a:solidFill>
                <a:latin typeface="Caecilia LT Std Roman" panose="00000500000000000000" pitchFamily="50" charset="0"/>
                <a:ea typeface="Arial" charset="0"/>
                <a:cs typeface="Arial" charset="0"/>
              </a:rPr>
              <a:t>Leesvaardigheid</a:t>
            </a:r>
          </a:p>
          <a:p>
            <a:r>
              <a:rPr lang="nl-NL" sz="2400">
                <a:latin typeface="Caecilia LT Std Roman" panose="00000500000000000000" pitchFamily="50" charset="0"/>
                <a:ea typeface="Arial" charset="0"/>
                <a:cs typeface="Arial" charset="0"/>
              </a:rPr>
              <a:t>www.erk.nl</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838" y="3427383"/>
            <a:ext cx="4364149" cy="308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3861904" y="570479"/>
            <a:ext cx="7082589" cy="8709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3600" b="1" i="0" u="none" strike="noStrike" kern="1200" cap="none" spc="0" normalizeH="0" baseline="0" noProof="0">
                <a:ln>
                  <a:noFill/>
                </a:ln>
                <a:solidFill>
                  <a:srgbClr val="662483"/>
                </a:solidFill>
                <a:effectLst/>
                <a:uLnTx/>
                <a:uFillTx/>
                <a:latin typeface="Caecilia LT Std Roman" panose="00000500000000000000" pitchFamily="50" charset="0"/>
                <a:ea typeface="Arial" charset="0"/>
                <a:cs typeface="Arial" charset="0"/>
              </a:rPr>
              <a:t>ERK</a:t>
            </a:r>
          </a:p>
        </p:txBody>
      </p:sp>
    </p:spTree>
    <p:extLst>
      <p:ext uri="{BB962C8B-B14F-4D97-AF65-F5344CB8AC3E}">
        <p14:creationId xmlns:p14="http://schemas.microsoft.com/office/powerpoint/2010/main" val="2251024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02" y="1880335"/>
            <a:ext cx="539880" cy="539880"/>
          </a:xfrm>
          <a:prstGeom prst="rect">
            <a:avLst/>
          </a:prstGeom>
        </p:spPr>
      </p:pic>
      <p:sp>
        <p:nvSpPr>
          <p:cNvPr id="11" name="Titel 10"/>
          <p:cNvSpPr>
            <a:spLocks noGrp="1"/>
          </p:cNvSpPr>
          <p:nvPr>
            <p:ph type="title"/>
          </p:nvPr>
        </p:nvSpPr>
        <p:spPr>
          <a:xfrm>
            <a:off x="858526" y="2262554"/>
            <a:ext cx="7440056" cy="4464685"/>
          </a:xfrm>
        </p:spPr>
        <p:txBody>
          <a:bodyPr>
            <a:normAutofit fontScale="90000"/>
          </a:bodyPr>
          <a:lstStyle/>
          <a:p>
            <a:r>
              <a:rPr lang="nl-NL" sz="2700" b="1" dirty="0">
                <a:solidFill>
                  <a:schemeClr val="tx1"/>
                </a:solidFill>
                <a:latin typeface="Caecilia LT Std Roman" panose="00000500000000000000" pitchFamily="50" charset="0"/>
              </a:rPr>
              <a:t>Blauwe piste</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000" dirty="0">
                <a:solidFill>
                  <a:schemeClr val="tx1"/>
                </a:solidFill>
                <a:latin typeface="Caecilia LT Std Roman" panose="00000500000000000000" pitchFamily="50" charset="0"/>
              </a:rPr>
              <a:t>De Stercollecties en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zijn voor mij nieuw en ik ben niet zo'n held met ICT. Ik vind het prettig als iemand me bij de hand neemt en helpt bij het ontdekken van de mogelijkheden.</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700" b="1" dirty="0">
                <a:solidFill>
                  <a:schemeClr val="tx1"/>
                </a:solidFill>
                <a:latin typeface="Caecilia LT Std Roman" panose="00000500000000000000" pitchFamily="50" charset="0"/>
              </a:rPr>
              <a:t>Rode piste</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000" dirty="0">
                <a:solidFill>
                  <a:schemeClr val="tx1"/>
                </a:solidFill>
                <a:latin typeface="Caecilia LT Std Roman" panose="00000500000000000000" pitchFamily="50" charset="0"/>
              </a:rPr>
              <a:t>Ik ben al bekend met de Stercollecties en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en ik kan een arrangement kopiëren en hierin kleine aanpassingen doen. Ik wil graag leren wat de mogelijkheden zijn van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en hoe ik deze optimaal kan benutten. Ik ben iemand die graag zelfstandig dingen uitprobeert. </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700" b="1" dirty="0">
                <a:solidFill>
                  <a:schemeClr val="tx1"/>
                </a:solidFill>
                <a:latin typeface="Caecilia LT Std Roman" panose="00000500000000000000" pitchFamily="50" charset="0"/>
              </a:rPr>
              <a:t>Zwarte piste</a:t>
            </a:r>
            <a:r>
              <a:rPr lang="nl-NL" sz="2800" b="1" dirty="0">
                <a:solidFill>
                  <a:schemeClr val="tx1"/>
                </a:solidFill>
                <a:latin typeface="Caecilia LT Std Roman" panose="00000500000000000000" pitchFamily="50" charset="0"/>
              </a:rPr>
              <a:t/>
            </a:r>
            <a:br>
              <a:rPr lang="nl-NL" sz="2800" b="1" dirty="0">
                <a:solidFill>
                  <a:schemeClr val="tx1"/>
                </a:solidFill>
                <a:latin typeface="Caecilia LT Std Roman" panose="00000500000000000000" pitchFamily="50" charset="0"/>
              </a:rPr>
            </a:br>
            <a:r>
              <a:rPr lang="nl-NL" sz="2000" dirty="0">
                <a:solidFill>
                  <a:schemeClr val="tx1"/>
                </a:solidFill>
                <a:latin typeface="Caecilia LT Std Roman" panose="00000500000000000000" pitchFamily="50" charset="0"/>
              </a:rPr>
              <a:t>Ik werk al met Stercollecties, kan al een arrangement kopiëren in </a:t>
            </a:r>
            <a:r>
              <a:rPr lang="nl-NL" sz="2000" dirty="0" err="1">
                <a:solidFill>
                  <a:schemeClr val="tx1"/>
                </a:solidFill>
                <a:latin typeface="Caecilia LT Std Roman" panose="00000500000000000000" pitchFamily="50" charset="0"/>
              </a:rPr>
              <a:t>Wikiwijs</a:t>
            </a:r>
            <a:r>
              <a:rPr lang="nl-NL" sz="2000" dirty="0">
                <a:solidFill>
                  <a:schemeClr val="tx1"/>
                </a:solidFill>
                <a:latin typeface="Caecilia LT Std Roman" panose="00000500000000000000" pitchFamily="50" charset="0"/>
              </a:rPr>
              <a:t>, en ik wil graag leren hoe ik kan arrangeren vanuit leerdoelen. Ik ben iemand die zelf ook makkelijk uitprobeert. </a:t>
            </a:r>
            <a:r>
              <a:rPr lang="nl-NL" b="1" dirty="0">
                <a:solidFill>
                  <a:schemeClr val="tx1"/>
                </a:solidFill>
                <a:latin typeface="Caecilia LT Std Roman" panose="00000500000000000000" pitchFamily="50" charset="0"/>
              </a:rPr>
              <a:t/>
            </a:r>
            <a:br>
              <a:rPr lang="nl-NL" b="1" dirty="0">
                <a:solidFill>
                  <a:schemeClr val="tx1"/>
                </a:solidFill>
                <a:latin typeface="Caecilia LT Std Roman" panose="00000500000000000000" pitchFamily="50" charset="0"/>
              </a:rPr>
            </a:br>
            <a:endParaRPr lang="nl-NL" b="1" dirty="0">
              <a:solidFill>
                <a:schemeClr val="tx1"/>
              </a:solidFill>
              <a:latin typeface="Caecilia LT Std Roman" panose="00000500000000000000" pitchFamily="50"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62" y="3442350"/>
            <a:ext cx="530526" cy="5400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62" y="5486741"/>
            <a:ext cx="537622" cy="540000"/>
          </a:xfrm>
          <a:prstGeom prst="rect">
            <a:avLst/>
          </a:prstGeom>
        </p:spPr>
      </p:pic>
      <p:sp>
        <p:nvSpPr>
          <p:cNvPr id="9" name="Titel 1"/>
          <p:cNvSpPr txBox="1">
            <a:spLocks/>
          </p:cNvSpPr>
          <p:nvPr/>
        </p:nvSpPr>
        <p:spPr>
          <a:xfrm>
            <a:off x="457199" y="778367"/>
            <a:ext cx="7082589" cy="13429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a:lstStyle>
          <a:p>
            <a:r>
              <a:rPr lang="nl-NL" b="1" dirty="0" smtClean="0">
                <a:latin typeface="Caecilia LT Std Roman" panose="00000500000000000000" pitchFamily="50" charset="0"/>
                <a:ea typeface="Caecilia LT Std 55 Roman" charset="0"/>
                <a:cs typeface="Caecilia LT Std 55 Roman" charset="0"/>
              </a:rPr>
              <a:t>Wat is jouw niveau?</a:t>
            </a:r>
            <a:endParaRPr lang="nl-NL" b="1" dirty="0">
              <a:latin typeface="Caecilia LT Std Roman" panose="00000500000000000000" pitchFamily="50" charset="0"/>
              <a:ea typeface="Caecilia LT Std 55 Roman" charset="0"/>
              <a:cs typeface="Caecilia LT Std 55 Roman" charset="0"/>
            </a:endParaRPr>
          </a:p>
        </p:txBody>
      </p:sp>
    </p:spTree>
    <p:extLst>
      <p:ext uri="{BB962C8B-B14F-4D97-AF65-F5344CB8AC3E}">
        <p14:creationId xmlns:p14="http://schemas.microsoft.com/office/powerpoint/2010/main" val="1915260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Rectangle 6"/>
          <p:cNvSpPr txBox="1">
            <a:spLocks noGrp="1"/>
          </p:cNvSpPr>
          <p:nvPr>
            <p:ph type="body" idx="1"/>
          </p:nvPr>
        </p:nvSpPr>
        <p:spPr>
          <a:xfrm>
            <a:off x="310655" y="1423058"/>
            <a:ext cx="7439426" cy="4281496"/>
          </a:xfrm>
          <a:prstGeom prst="rect">
            <a:avLst/>
          </a:prstGeom>
        </p:spPr>
        <p:txBody>
          <a:bodyPr/>
          <a:lstStyle/>
          <a:p>
            <a:pPr>
              <a:buSzTx/>
              <a:buNone/>
              <a:defRPr>
                <a:latin typeface="Arial"/>
                <a:ea typeface="Arial"/>
                <a:cs typeface="Arial"/>
                <a:sym typeface="Arial"/>
              </a:defRPr>
            </a:pPr>
            <a:r>
              <a:rPr dirty="0">
                <a:latin typeface="Caecilia LT Std Roman" panose="00000500000000000000" pitchFamily="50" charset="0"/>
              </a:rPr>
              <a:t>Na de vraag:</a:t>
            </a:r>
            <a:endParaRPr dirty="0">
              <a:solidFill>
                <a:srgbClr val="70001F"/>
              </a:solidFill>
              <a:latin typeface="Caecilia LT Std Roman" panose="00000500000000000000" pitchFamily="50" charset="0"/>
            </a:endParaRPr>
          </a:p>
          <a:p>
            <a:pPr marL="0" indent="0">
              <a:buSzTx/>
              <a:buNone/>
              <a:defRPr sz="4800" b="1">
                <a:solidFill>
                  <a:srgbClr val="008D36"/>
                </a:solidFill>
                <a:latin typeface="Arial"/>
                <a:ea typeface="Arial"/>
                <a:cs typeface="Arial"/>
                <a:sym typeface="Arial"/>
              </a:defRPr>
            </a:pPr>
            <a:r>
              <a:rPr dirty="0">
                <a:latin typeface="Caecilia LT Std Roman" panose="00000500000000000000" pitchFamily="50" charset="0"/>
              </a:rPr>
              <a:t>WAT</a:t>
            </a:r>
            <a:r>
              <a:rPr sz="2800" b="0" dirty="0">
                <a:latin typeface="Caecilia LT Std Roman" panose="00000500000000000000" pitchFamily="50" charset="0"/>
              </a:rPr>
              <a:t> wil ik dat de leerlingen leren?</a:t>
            </a:r>
          </a:p>
          <a:p>
            <a:pPr marL="0" indent="0">
              <a:buSzTx/>
              <a:buNone/>
              <a:defRPr>
                <a:solidFill>
                  <a:srgbClr val="CC3300"/>
                </a:solidFill>
                <a:latin typeface="Arial"/>
                <a:ea typeface="Arial"/>
                <a:cs typeface="Arial"/>
                <a:sym typeface="Arial"/>
              </a:defRPr>
            </a:pPr>
            <a:endParaRPr sz="2800" b="0" dirty="0">
              <a:latin typeface="Caecilia LT Std Roman" panose="00000500000000000000" pitchFamily="50" charset="0"/>
            </a:endParaRPr>
          </a:p>
          <a:p>
            <a:pPr marL="0" indent="0">
              <a:buSzTx/>
              <a:buNone/>
              <a:defRPr>
                <a:latin typeface="Arial"/>
                <a:ea typeface="Arial"/>
                <a:cs typeface="Arial"/>
                <a:sym typeface="Arial"/>
              </a:defRPr>
            </a:pPr>
            <a:r>
              <a:rPr dirty="0">
                <a:latin typeface="Caecilia LT Std Roman" panose="00000500000000000000" pitchFamily="50" charset="0"/>
              </a:rPr>
              <a:t>Komt de vraag:</a:t>
            </a:r>
          </a:p>
          <a:p>
            <a:pPr marL="0" indent="0">
              <a:buSzTx/>
              <a:buNone/>
              <a:defRPr sz="4800" b="1">
                <a:solidFill>
                  <a:srgbClr val="008D36"/>
                </a:solidFill>
                <a:latin typeface="Arial"/>
                <a:ea typeface="Arial"/>
                <a:cs typeface="Arial"/>
                <a:sym typeface="Arial"/>
              </a:defRPr>
            </a:pPr>
            <a:r>
              <a:rPr dirty="0">
                <a:latin typeface="Caecilia LT Std Roman" panose="00000500000000000000" pitchFamily="50" charset="0"/>
              </a:rPr>
              <a:t>HOE</a:t>
            </a:r>
            <a:r>
              <a:rPr sz="2800" b="0" dirty="0">
                <a:latin typeface="Caecilia LT Std Roman" panose="00000500000000000000" pitchFamily="50" charset="0"/>
              </a:rPr>
              <a:t> wil ik dat de leerlingen leren?</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423458552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78">
                                            <p:txEl>
                                              <p:pRg st="3" end="3"/>
                                            </p:txEl>
                                          </p:spTgt>
                                        </p:tgtEl>
                                        <p:attrNameLst>
                                          <p:attrName>style.visibility</p:attrName>
                                        </p:attrNameLst>
                                      </p:cBhvr>
                                      <p:to>
                                        <p:strVal val="visible"/>
                                      </p:to>
                                    </p:set>
                                    <p:animEffect transition="in" filter="dissolve">
                                      <p:cBhvr>
                                        <p:cTn id="7" dur="500"/>
                                        <p:tgtEl>
                                          <p:spTgt spid="478">
                                            <p:txEl>
                                              <p:pRg st="3" end="3"/>
                                            </p:txEl>
                                          </p:spTgt>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478">
                                            <p:txEl>
                                              <p:pRg st="4" end="4"/>
                                            </p:txEl>
                                          </p:spTgt>
                                        </p:tgtEl>
                                        <p:attrNameLst>
                                          <p:attrName>style.visibility</p:attrName>
                                        </p:attrNameLst>
                                      </p:cBhvr>
                                      <p:to>
                                        <p:strVal val="visible"/>
                                      </p:to>
                                    </p:set>
                                    <p:animEffect transition="in" filter="dissolve">
                                      <p:cBhvr>
                                        <p:cTn id="11" dur="500"/>
                                        <p:tgtEl>
                                          <p:spTgt spid="4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0"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itel 1"/>
          <p:cNvSpPr txBox="1">
            <a:spLocks noGrp="1"/>
          </p:cNvSpPr>
          <p:nvPr>
            <p:ph type="title"/>
          </p:nvPr>
        </p:nvSpPr>
        <p:spPr>
          <a:xfrm>
            <a:off x="335204" y="1229742"/>
            <a:ext cx="7777163" cy="604518"/>
          </a:xfrm>
          <a:prstGeom prst="rect">
            <a:avLst/>
          </a:prstGeom>
        </p:spPr>
        <p:txBody>
          <a:bodyPr>
            <a:normAutofit/>
          </a:bodyPr>
          <a:lstStyle/>
          <a:p>
            <a:pPr defTabSz="347472">
              <a:defRPr sz="2128" b="1">
                <a:solidFill>
                  <a:srgbClr val="008D36"/>
                </a:solidFill>
                <a:latin typeface="Arial"/>
                <a:ea typeface="Arial"/>
                <a:cs typeface="Arial"/>
                <a:sym typeface="Arial"/>
              </a:defRPr>
            </a:pPr>
            <a:r>
              <a:rPr sz="3100" dirty="0">
                <a:latin typeface="Caecilia LT Std Roman" panose="00000500000000000000" pitchFamily="50" charset="0"/>
              </a:rPr>
              <a:t>HOE</a:t>
            </a:r>
            <a:r>
              <a:rPr sz="3100" b="0" dirty="0">
                <a:latin typeface="Caecilia LT Std Roman" panose="00000500000000000000" pitchFamily="50" charset="0"/>
              </a:rPr>
              <a:t> wil ik dat de leerlingen leren</a:t>
            </a:r>
            <a:r>
              <a:rPr sz="3100" b="0" dirty="0" smtClean="0">
                <a:latin typeface="Caecilia LT Std Roman" panose="00000500000000000000" pitchFamily="50" charset="0"/>
              </a:rPr>
              <a:t>?</a:t>
            </a:r>
            <a:endParaRPr sz="1368" b="0" dirty="0">
              <a:latin typeface="Caecilia LT Std Roman" panose="00000500000000000000" pitchFamily="50" charset="0"/>
            </a:endParaRPr>
          </a:p>
        </p:txBody>
      </p:sp>
      <p:sp>
        <p:nvSpPr>
          <p:cNvPr id="481" name="Tijdelijke aanduiding voor inhoud 2"/>
          <p:cNvSpPr txBox="1">
            <a:spLocks noGrp="1"/>
          </p:cNvSpPr>
          <p:nvPr>
            <p:ph type="body" idx="1"/>
          </p:nvPr>
        </p:nvSpPr>
        <p:spPr>
          <a:xfrm>
            <a:off x="335205" y="1722223"/>
            <a:ext cx="7777163" cy="4792183"/>
          </a:xfrm>
          <a:prstGeom prst="rect">
            <a:avLst/>
          </a:prstGeom>
        </p:spPr>
        <p:txBody>
          <a:bodyPr>
            <a:noAutofit/>
          </a:bodyPr>
          <a:lstStyle/>
          <a:p>
            <a:pPr>
              <a:lnSpc>
                <a:spcPct val="200000"/>
              </a:lnSpc>
              <a:defRPr sz="1400"/>
            </a:pPr>
            <a:r>
              <a:rPr sz="2000" b="1" dirty="0">
                <a:latin typeface="Caecilia LT Std Roman" panose="00000500000000000000" pitchFamily="50" charset="0"/>
                <a:cs typeface="Arial" panose="020B0604020202020204" pitchFamily="34" charset="0"/>
              </a:rPr>
              <a:t>Tijd</a:t>
            </a:r>
            <a:endParaRPr sz="2000" dirty="0">
              <a:latin typeface="Caecilia LT Std Roman" panose="00000500000000000000" pitchFamily="50" charset="0"/>
              <a:cs typeface="Arial" panose="020B0604020202020204" pitchFamily="34" charset="0"/>
            </a:endParaRPr>
          </a:p>
          <a:p>
            <a:pPr>
              <a:lnSpc>
                <a:spcPct val="200000"/>
              </a:lnSpc>
              <a:defRPr sz="1400"/>
            </a:pPr>
            <a:r>
              <a:rPr sz="2000" b="1" dirty="0">
                <a:latin typeface="Caecilia LT Std Roman" panose="00000500000000000000" pitchFamily="50" charset="0"/>
                <a:cs typeface="Arial" panose="020B0604020202020204" pitchFamily="34" charset="0"/>
              </a:rPr>
              <a:t>Leeromgeving</a:t>
            </a:r>
            <a:endParaRPr lang="en-US" sz="2000" dirty="0">
              <a:latin typeface="Caecilia LT Std Roman" panose="00000500000000000000" pitchFamily="50" charset="0"/>
              <a:cs typeface="Arial" panose="020B0604020202020204" pitchFamily="34" charset="0"/>
            </a:endParaRPr>
          </a:p>
          <a:p>
            <a:pPr>
              <a:lnSpc>
                <a:spcPct val="200000"/>
              </a:lnSpc>
              <a:defRPr sz="1400"/>
            </a:pPr>
            <a:r>
              <a:rPr sz="2000" b="1" dirty="0">
                <a:latin typeface="Caecilia LT Std Roman" panose="00000500000000000000" pitchFamily="50" charset="0"/>
                <a:cs typeface="Arial" panose="020B0604020202020204" pitchFamily="34" charset="0"/>
              </a:rPr>
              <a:t>Visie van de school</a:t>
            </a:r>
            <a:endParaRPr sz="2000" dirty="0">
              <a:latin typeface="Caecilia LT Std Roman" panose="00000500000000000000" pitchFamily="50" charset="0"/>
              <a:cs typeface="Arial" panose="020B0604020202020204" pitchFamily="34" charset="0"/>
            </a:endParaRPr>
          </a:p>
          <a:p>
            <a:pPr>
              <a:lnSpc>
                <a:spcPct val="200000"/>
              </a:lnSpc>
              <a:defRPr sz="1400"/>
            </a:pPr>
            <a:r>
              <a:rPr sz="2000" b="1" dirty="0">
                <a:latin typeface="Caecilia LT Std Roman" panose="00000500000000000000" pitchFamily="50" charset="0"/>
                <a:cs typeface="Arial" panose="020B0604020202020204" pitchFamily="34" charset="0"/>
              </a:rPr>
              <a:t>Groeperingsvorm</a:t>
            </a:r>
            <a:endParaRPr sz="2000" dirty="0">
              <a:latin typeface="Caecilia LT Std Roman" panose="00000500000000000000" pitchFamily="50" charset="0"/>
              <a:cs typeface="Arial" panose="020B0604020202020204" pitchFamily="34" charset="0"/>
            </a:endParaRPr>
          </a:p>
          <a:p>
            <a:pPr>
              <a:lnSpc>
                <a:spcPct val="200000"/>
              </a:lnSpc>
              <a:defRPr sz="1400"/>
            </a:pPr>
            <a:r>
              <a:rPr sz="2000" b="1" dirty="0">
                <a:latin typeface="Caecilia LT Std Roman" panose="00000500000000000000" pitchFamily="50" charset="0"/>
                <a:cs typeface="Arial" panose="020B0604020202020204" pitchFamily="34" charset="0"/>
              </a:rPr>
              <a:t>Afsluiting</a:t>
            </a:r>
            <a:endParaRPr lang="en-US" sz="2000" dirty="0">
              <a:latin typeface="Caecilia LT Std Roman" panose="00000500000000000000" pitchFamily="50" charset="0"/>
              <a:cs typeface="Arial" panose="020B0604020202020204" pitchFamily="34" charset="0"/>
            </a:endParaRPr>
          </a:p>
          <a:p>
            <a:pPr>
              <a:lnSpc>
                <a:spcPct val="200000"/>
              </a:lnSpc>
              <a:defRPr sz="1400"/>
            </a:pPr>
            <a:r>
              <a:rPr lang="nl-NL" sz="2000" b="1" dirty="0">
                <a:latin typeface="Caecilia LT Std Roman" panose="00000500000000000000" pitchFamily="50" charset="0"/>
                <a:cs typeface="Arial" panose="020B0604020202020204" pitchFamily="34" charset="0"/>
              </a:rPr>
              <a:t>Algemene vaardigheden</a:t>
            </a:r>
            <a:endParaRPr sz="2000" dirty="0">
              <a:latin typeface="Caecilia LT Std Roman" panose="00000500000000000000" pitchFamily="50" charset="0"/>
              <a:cs typeface="Arial" panose="020B0604020202020204" pitchFamily="34" charset="0"/>
            </a:endParaRPr>
          </a:p>
          <a:p>
            <a:pPr>
              <a:lnSpc>
                <a:spcPct val="200000"/>
              </a:lnSpc>
              <a:defRPr sz="1400"/>
            </a:pPr>
            <a:r>
              <a:rPr sz="2000" b="1" dirty="0">
                <a:latin typeface="Caecilia LT Std Roman" panose="00000500000000000000" pitchFamily="50" charset="0"/>
                <a:cs typeface="Arial" panose="020B0604020202020204" pitchFamily="34" charset="0"/>
              </a:rPr>
              <a:t>Docentro</a:t>
            </a:r>
            <a:r>
              <a:rPr lang="nl-NL" sz="2000" b="1" dirty="0">
                <a:latin typeface="Caecilia LT Std Roman" panose="00000500000000000000" pitchFamily="50" charset="0"/>
                <a:cs typeface="Arial" panose="020B0604020202020204" pitchFamily="34" charset="0"/>
              </a:rPr>
              <a:t>l</a:t>
            </a:r>
            <a:endParaRPr sz="2000" dirty="0">
              <a:latin typeface="Caecilia LT Std Roman" panose="00000500000000000000" pitchFamily="50" charset="0"/>
              <a:cs typeface="Arial" panose="020B0604020202020204" pitchFamily="34" charset="0"/>
            </a:endParaRPr>
          </a:p>
        </p:txBody>
      </p:sp>
      <p:pic>
        <p:nvPicPr>
          <p:cNvPr id="6"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247242279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81">
                                            <p:bg/>
                                          </p:spTgt>
                                        </p:tgtEl>
                                        <p:attrNameLst>
                                          <p:attrName>style.visibility</p:attrName>
                                        </p:attrNameLst>
                                      </p:cBhvr>
                                      <p:to>
                                        <p:strVal val="visible"/>
                                      </p:to>
                                    </p:set>
                                    <p:animEffect transition="in" filter="dissolve">
                                      <p:cBhvr>
                                        <p:cTn id="7" dur="500"/>
                                        <p:tgtEl>
                                          <p:spTgt spid="481">
                                            <p:bg/>
                                          </p:spTgt>
                                        </p:tgtEl>
                                      </p:cBhvr>
                                    </p:animEffect>
                                  </p:childTnLst>
                                </p:cTn>
                              </p:par>
                              <p:par>
                                <p:cTn id="8" presetID="9" presetClass="entr" presetSubtype="0" fill="hold" grpId="0" nodeType="withEffect">
                                  <p:stCondLst>
                                    <p:cond delay="0"/>
                                  </p:stCondLst>
                                  <p:iterate>
                                    <p:tmAbs val="0"/>
                                  </p:iterate>
                                  <p:childTnLst>
                                    <p:set>
                                      <p:cBhvr>
                                        <p:cTn id="9" fill="hold"/>
                                        <p:tgtEl>
                                          <p:spTgt spid="481">
                                            <p:txEl>
                                              <p:pRg st="0" end="0"/>
                                            </p:txEl>
                                          </p:spTgt>
                                        </p:tgtEl>
                                        <p:attrNameLst>
                                          <p:attrName>style.visibility</p:attrName>
                                        </p:attrNameLst>
                                      </p:cBhvr>
                                      <p:to>
                                        <p:strVal val="visible"/>
                                      </p:to>
                                    </p:set>
                                    <p:animEffect transition="in" filter="dissolve">
                                      <p:cBhvr>
                                        <p:cTn id="10" dur="500"/>
                                        <p:tgtEl>
                                          <p:spTgt spid="4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0" nodeType="clickEffect">
                                  <p:stCondLst>
                                    <p:cond delay="0"/>
                                  </p:stCondLst>
                                  <p:iterate>
                                    <p:tmAbs val="0"/>
                                  </p:iterate>
                                  <p:childTnLst>
                                    <p:set>
                                      <p:cBhvr>
                                        <p:cTn id="14" fill="hold"/>
                                        <p:tgtEl>
                                          <p:spTgt spid="481">
                                            <p:txEl>
                                              <p:pRg st="1" end="1"/>
                                            </p:txEl>
                                          </p:spTgt>
                                        </p:tgtEl>
                                        <p:attrNameLst>
                                          <p:attrName>style.visibility</p:attrName>
                                        </p:attrNameLst>
                                      </p:cBhvr>
                                      <p:to>
                                        <p:strVal val="visible"/>
                                      </p:to>
                                    </p:set>
                                    <p:animEffect transition="in" filter="dissolve">
                                      <p:cBhvr>
                                        <p:cTn id="15" dur="500"/>
                                        <p:tgtEl>
                                          <p:spTgt spid="4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481">
                                            <p:txEl>
                                              <p:pRg st="2" end="2"/>
                                            </p:txEl>
                                          </p:spTgt>
                                        </p:tgtEl>
                                        <p:attrNameLst>
                                          <p:attrName>style.visibility</p:attrName>
                                        </p:attrNameLst>
                                      </p:cBhvr>
                                      <p:to>
                                        <p:strVal val="visible"/>
                                      </p:to>
                                    </p:set>
                                    <p:animEffect transition="in" filter="dissolve">
                                      <p:cBhvr>
                                        <p:cTn id="20" dur="500"/>
                                        <p:tgtEl>
                                          <p:spTgt spid="4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0" nodeType="clickEffect">
                                  <p:stCondLst>
                                    <p:cond delay="0"/>
                                  </p:stCondLst>
                                  <p:iterate>
                                    <p:tmAbs val="0"/>
                                  </p:iterate>
                                  <p:childTnLst>
                                    <p:set>
                                      <p:cBhvr>
                                        <p:cTn id="24" fill="hold"/>
                                        <p:tgtEl>
                                          <p:spTgt spid="481">
                                            <p:txEl>
                                              <p:pRg st="3" end="3"/>
                                            </p:txEl>
                                          </p:spTgt>
                                        </p:tgtEl>
                                        <p:attrNameLst>
                                          <p:attrName>style.visibility</p:attrName>
                                        </p:attrNameLst>
                                      </p:cBhvr>
                                      <p:to>
                                        <p:strVal val="visible"/>
                                      </p:to>
                                    </p:set>
                                    <p:animEffect transition="in" filter="dissolve">
                                      <p:cBhvr>
                                        <p:cTn id="25" dur="500"/>
                                        <p:tgtEl>
                                          <p:spTgt spid="48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0" nodeType="clickEffect">
                                  <p:stCondLst>
                                    <p:cond delay="0"/>
                                  </p:stCondLst>
                                  <p:iterate>
                                    <p:tmAbs val="0"/>
                                  </p:iterate>
                                  <p:childTnLst>
                                    <p:set>
                                      <p:cBhvr>
                                        <p:cTn id="29" fill="hold"/>
                                        <p:tgtEl>
                                          <p:spTgt spid="481">
                                            <p:txEl>
                                              <p:pRg st="4" end="4"/>
                                            </p:txEl>
                                          </p:spTgt>
                                        </p:tgtEl>
                                        <p:attrNameLst>
                                          <p:attrName>style.visibility</p:attrName>
                                        </p:attrNameLst>
                                      </p:cBhvr>
                                      <p:to>
                                        <p:strVal val="visible"/>
                                      </p:to>
                                    </p:set>
                                    <p:animEffect transition="in" filter="dissolve">
                                      <p:cBhvr>
                                        <p:cTn id="30" dur="500"/>
                                        <p:tgtEl>
                                          <p:spTgt spid="481">
                                            <p:txEl>
                                              <p:pRg st="4" end="4"/>
                                            </p:txEl>
                                          </p:spTgt>
                                        </p:tgtEl>
                                      </p:cBhvr>
                                    </p:animEffect>
                                  </p:childTnLst>
                                </p:cTn>
                              </p:par>
                            </p:childTnLst>
                          </p:cTn>
                        </p:par>
                        <p:par>
                          <p:cTn id="31" fill="hold">
                            <p:stCondLst>
                              <p:cond delay="500"/>
                            </p:stCondLst>
                            <p:childTnLst>
                              <p:par>
                                <p:cTn id="32" presetID="9" presetClass="entr" fill="hold" grpId="0" nodeType="afterEffect">
                                  <p:stCondLst>
                                    <p:cond delay="0"/>
                                  </p:stCondLst>
                                  <p:iterate>
                                    <p:tmAbs val="0"/>
                                  </p:iterate>
                                  <p:childTnLst>
                                    <p:set>
                                      <p:cBhvr>
                                        <p:cTn id="33" fill="hold"/>
                                        <p:tgtEl>
                                          <p:spTgt spid="481">
                                            <p:txEl>
                                              <p:pRg st="5" end="5"/>
                                            </p:txEl>
                                          </p:spTgt>
                                        </p:tgtEl>
                                        <p:attrNameLst>
                                          <p:attrName>style.visibility</p:attrName>
                                        </p:attrNameLst>
                                      </p:cBhvr>
                                      <p:to>
                                        <p:strVal val="visible"/>
                                      </p:to>
                                    </p:set>
                                    <p:animEffect transition="in" filter="dissolve">
                                      <p:cBhvr>
                                        <p:cTn id="34" dur="500"/>
                                        <p:tgtEl>
                                          <p:spTgt spid="48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0" nodeType="clickEffect">
                                  <p:stCondLst>
                                    <p:cond delay="0"/>
                                  </p:stCondLst>
                                  <p:iterate>
                                    <p:tmAbs val="0"/>
                                  </p:iterate>
                                  <p:childTnLst>
                                    <p:set>
                                      <p:cBhvr>
                                        <p:cTn id="38" fill="hold"/>
                                        <p:tgtEl>
                                          <p:spTgt spid="481">
                                            <p:txEl>
                                              <p:pRg st="6" end="6"/>
                                            </p:txEl>
                                          </p:spTgt>
                                        </p:tgtEl>
                                        <p:attrNameLst>
                                          <p:attrName>style.visibility</p:attrName>
                                        </p:attrNameLst>
                                      </p:cBhvr>
                                      <p:to>
                                        <p:strVal val="visible"/>
                                      </p:to>
                                    </p:set>
                                    <p:animEffect transition="in" filter="dissolve">
                                      <p:cBhvr>
                                        <p:cTn id="39" dur="500"/>
                                        <p:tgtEl>
                                          <p:spTgt spid="4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0" build="p"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tangle 6"/>
          <p:cNvSpPr txBox="1">
            <a:spLocks noGrp="1"/>
          </p:cNvSpPr>
          <p:nvPr>
            <p:ph type="body" idx="1"/>
          </p:nvPr>
        </p:nvSpPr>
        <p:spPr>
          <a:xfrm>
            <a:off x="260264" y="1288252"/>
            <a:ext cx="8116866" cy="4281496"/>
          </a:xfrm>
          <a:prstGeom prst="rect">
            <a:avLst/>
          </a:prstGeom>
        </p:spPr>
        <p:txBody>
          <a:bodyPr/>
          <a:lstStyle/>
          <a:p>
            <a:pPr>
              <a:buSzTx/>
              <a:buNone/>
              <a:defRPr>
                <a:latin typeface="Arial"/>
                <a:ea typeface="Arial"/>
                <a:cs typeface="Arial"/>
                <a:sym typeface="Arial"/>
              </a:defRPr>
            </a:pPr>
            <a:r>
              <a:rPr>
                <a:latin typeface="Caecilia LT Std Roman" panose="00000500000000000000" pitchFamily="50" charset="0"/>
              </a:rPr>
              <a:t>Na de </a:t>
            </a:r>
            <a:r>
              <a:rPr err="1">
                <a:latin typeface="Caecilia LT Std Roman" panose="00000500000000000000" pitchFamily="50" charset="0"/>
              </a:rPr>
              <a:t>vragen</a:t>
            </a:r>
            <a:r>
              <a:rPr>
                <a:latin typeface="Caecilia LT Std Roman" panose="00000500000000000000" pitchFamily="50" charset="0"/>
              </a:rPr>
              <a:t>:</a:t>
            </a:r>
            <a:endParaRPr>
              <a:solidFill>
                <a:srgbClr val="70001F"/>
              </a:solidFill>
              <a:latin typeface="Caecilia LT Std Roman" panose="00000500000000000000" pitchFamily="50" charset="0"/>
            </a:endParaRPr>
          </a:p>
          <a:p>
            <a:pPr marL="0" indent="0">
              <a:buSzTx/>
              <a:buNone/>
              <a:defRPr sz="4800" b="1">
                <a:solidFill>
                  <a:srgbClr val="008D36"/>
                </a:solidFill>
                <a:latin typeface="Arial"/>
                <a:ea typeface="Arial"/>
                <a:cs typeface="Arial"/>
                <a:sym typeface="Arial"/>
              </a:defRPr>
            </a:pPr>
            <a:r>
              <a:rPr>
                <a:latin typeface="Caecilia LT Std Roman" panose="00000500000000000000" pitchFamily="50" charset="0"/>
              </a:rPr>
              <a:t>WAT</a:t>
            </a:r>
            <a:r>
              <a:rPr sz="2800" b="0">
                <a:latin typeface="Caecilia LT Std Roman" panose="00000500000000000000" pitchFamily="50" charset="0"/>
              </a:rPr>
              <a:t> </a:t>
            </a:r>
            <a:r>
              <a:rPr sz="2800" b="0" err="1">
                <a:latin typeface="Caecilia LT Std Roman" panose="00000500000000000000" pitchFamily="50" charset="0"/>
              </a:rPr>
              <a:t>wil</a:t>
            </a:r>
            <a:r>
              <a:rPr sz="2800" b="0">
                <a:latin typeface="Caecilia LT Std Roman" panose="00000500000000000000" pitchFamily="50" charset="0"/>
              </a:rPr>
              <a:t> </a:t>
            </a:r>
            <a:r>
              <a:rPr sz="2800" b="0" err="1">
                <a:latin typeface="Caecilia LT Std Roman" panose="00000500000000000000" pitchFamily="50" charset="0"/>
              </a:rPr>
              <a:t>ik</a:t>
            </a:r>
            <a:r>
              <a:rPr sz="2800" b="0">
                <a:latin typeface="Caecilia LT Std Roman" panose="00000500000000000000" pitchFamily="50" charset="0"/>
              </a:rPr>
              <a:t> </a:t>
            </a:r>
            <a:r>
              <a:rPr sz="2800" b="0" err="1">
                <a:latin typeface="Caecilia LT Std Roman" panose="00000500000000000000" pitchFamily="50" charset="0"/>
              </a:rPr>
              <a:t>dat</a:t>
            </a:r>
            <a:r>
              <a:rPr sz="2800" b="0">
                <a:latin typeface="Caecilia LT Std Roman" panose="00000500000000000000" pitchFamily="50" charset="0"/>
              </a:rPr>
              <a:t> de </a:t>
            </a:r>
            <a:r>
              <a:rPr sz="2800" b="0" err="1">
                <a:latin typeface="Caecilia LT Std Roman" panose="00000500000000000000" pitchFamily="50" charset="0"/>
              </a:rPr>
              <a:t>leerlingen</a:t>
            </a:r>
            <a:r>
              <a:rPr sz="2800" b="0">
                <a:latin typeface="Caecilia LT Std Roman" panose="00000500000000000000" pitchFamily="50" charset="0"/>
              </a:rPr>
              <a:t> </a:t>
            </a:r>
            <a:r>
              <a:rPr sz="2800" b="0" err="1">
                <a:latin typeface="Caecilia LT Std Roman" panose="00000500000000000000" pitchFamily="50" charset="0"/>
              </a:rPr>
              <a:t>leren</a:t>
            </a:r>
            <a:r>
              <a:rPr sz="2800" b="0">
                <a:latin typeface="Caecilia LT Std Roman" panose="00000500000000000000" pitchFamily="50" charset="0"/>
              </a:rPr>
              <a:t>?</a:t>
            </a:r>
          </a:p>
          <a:p>
            <a:pPr marL="0" indent="0">
              <a:buSzTx/>
              <a:buNone/>
              <a:defRPr sz="4800" b="1">
                <a:solidFill>
                  <a:srgbClr val="008D36"/>
                </a:solidFill>
                <a:latin typeface="Arial"/>
                <a:ea typeface="Arial"/>
                <a:cs typeface="Arial"/>
                <a:sym typeface="Arial"/>
              </a:defRPr>
            </a:pPr>
            <a:r>
              <a:rPr>
                <a:latin typeface="Caecilia LT Std Roman" panose="00000500000000000000" pitchFamily="50" charset="0"/>
              </a:rPr>
              <a:t>HOE</a:t>
            </a:r>
            <a:r>
              <a:rPr sz="2800" b="0">
                <a:latin typeface="Caecilia LT Std Roman" panose="00000500000000000000" pitchFamily="50" charset="0"/>
              </a:rPr>
              <a:t> </a:t>
            </a:r>
            <a:r>
              <a:rPr sz="2800" b="0" err="1">
                <a:latin typeface="Caecilia LT Std Roman" panose="00000500000000000000" pitchFamily="50" charset="0"/>
              </a:rPr>
              <a:t>wil</a:t>
            </a:r>
            <a:r>
              <a:rPr sz="2800" b="0">
                <a:latin typeface="Caecilia LT Std Roman" panose="00000500000000000000" pitchFamily="50" charset="0"/>
              </a:rPr>
              <a:t> </a:t>
            </a:r>
            <a:r>
              <a:rPr sz="2800" b="0" err="1">
                <a:latin typeface="Caecilia LT Std Roman" panose="00000500000000000000" pitchFamily="50" charset="0"/>
              </a:rPr>
              <a:t>ik</a:t>
            </a:r>
            <a:r>
              <a:rPr sz="2800" b="0">
                <a:latin typeface="Caecilia LT Std Roman" panose="00000500000000000000" pitchFamily="50" charset="0"/>
              </a:rPr>
              <a:t> </a:t>
            </a:r>
            <a:r>
              <a:rPr sz="2800" b="0" err="1">
                <a:latin typeface="Caecilia LT Std Roman" panose="00000500000000000000" pitchFamily="50" charset="0"/>
              </a:rPr>
              <a:t>dat</a:t>
            </a:r>
            <a:r>
              <a:rPr sz="2800" b="0">
                <a:latin typeface="Caecilia LT Std Roman" panose="00000500000000000000" pitchFamily="50" charset="0"/>
              </a:rPr>
              <a:t> de </a:t>
            </a:r>
            <a:r>
              <a:rPr sz="2800" b="0" err="1">
                <a:latin typeface="Caecilia LT Std Roman" panose="00000500000000000000" pitchFamily="50" charset="0"/>
              </a:rPr>
              <a:t>leerlingen</a:t>
            </a:r>
            <a:r>
              <a:rPr sz="2800" b="0">
                <a:latin typeface="Caecilia LT Std Roman" panose="00000500000000000000" pitchFamily="50" charset="0"/>
              </a:rPr>
              <a:t> </a:t>
            </a:r>
            <a:r>
              <a:rPr sz="2800" b="0" err="1">
                <a:latin typeface="Caecilia LT Std Roman" panose="00000500000000000000" pitchFamily="50" charset="0"/>
              </a:rPr>
              <a:t>leren</a:t>
            </a:r>
            <a:r>
              <a:rPr sz="2800" b="0">
                <a:latin typeface="Caecilia LT Std Roman" panose="00000500000000000000" pitchFamily="50" charset="0"/>
              </a:rPr>
              <a:t>?</a:t>
            </a:r>
          </a:p>
          <a:p>
            <a:pPr marL="0" indent="0">
              <a:buSzTx/>
              <a:buNone/>
              <a:defRPr>
                <a:latin typeface="Arial"/>
                <a:ea typeface="Arial"/>
                <a:cs typeface="Arial"/>
                <a:sym typeface="Arial"/>
              </a:defRPr>
            </a:pPr>
            <a:endParaRPr sz="2800" b="0">
              <a:latin typeface="Caecilia LT Std Roman" panose="00000500000000000000" pitchFamily="50" charset="0"/>
            </a:endParaRPr>
          </a:p>
          <a:p>
            <a:pPr marL="0" indent="0">
              <a:buSzTx/>
              <a:buNone/>
            </a:pPr>
            <a:r>
              <a:rPr err="1">
                <a:latin typeface="Caecilia LT Std Roman" panose="00000500000000000000" pitchFamily="50" charset="0"/>
              </a:rPr>
              <a:t>Komt</a:t>
            </a:r>
            <a:r>
              <a:rPr>
                <a:latin typeface="Caecilia LT Std Roman" panose="00000500000000000000" pitchFamily="50" charset="0"/>
              </a:rPr>
              <a:t> de </a:t>
            </a:r>
            <a:r>
              <a:rPr err="1">
                <a:latin typeface="Caecilia LT Std Roman" panose="00000500000000000000" pitchFamily="50" charset="0"/>
              </a:rPr>
              <a:t>vraag</a:t>
            </a:r>
            <a:r>
              <a:rPr>
                <a:latin typeface="Caecilia LT Std Roman" panose="00000500000000000000" pitchFamily="50" charset="0"/>
              </a:rPr>
              <a:t>:</a:t>
            </a:r>
          </a:p>
          <a:p>
            <a:pPr marL="0" indent="0">
              <a:buSzTx/>
              <a:buNone/>
              <a:defRPr sz="4800" b="1">
                <a:solidFill>
                  <a:srgbClr val="008D36"/>
                </a:solidFill>
              </a:defRPr>
            </a:pPr>
            <a:r>
              <a:rPr>
                <a:latin typeface="Caecilia LT Std Roman" panose="00000500000000000000" pitchFamily="50" charset="0"/>
              </a:rPr>
              <a:t>WAARMEE</a:t>
            </a:r>
            <a:r>
              <a:rPr sz="2800" b="0">
                <a:latin typeface="Caecilia LT Std Roman" panose="00000500000000000000" pitchFamily="50" charset="0"/>
              </a:rPr>
              <a:t> </a:t>
            </a:r>
            <a:r>
              <a:rPr sz="2800" b="0" err="1">
                <a:latin typeface="Caecilia LT Std Roman" panose="00000500000000000000" pitchFamily="50" charset="0"/>
              </a:rPr>
              <a:t>wil</a:t>
            </a:r>
            <a:r>
              <a:rPr sz="2800" b="0">
                <a:latin typeface="Caecilia LT Std Roman" panose="00000500000000000000" pitchFamily="50" charset="0"/>
              </a:rPr>
              <a:t> </a:t>
            </a:r>
            <a:r>
              <a:rPr sz="2800" b="0" err="1">
                <a:latin typeface="Caecilia LT Std Roman" panose="00000500000000000000" pitchFamily="50" charset="0"/>
              </a:rPr>
              <a:t>ik</a:t>
            </a:r>
            <a:r>
              <a:rPr sz="2800" b="0">
                <a:latin typeface="Caecilia LT Std Roman" panose="00000500000000000000" pitchFamily="50" charset="0"/>
              </a:rPr>
              <a:t> </a:t>
            </a:r>
            <a:r>
              <a:rPr sz="2800" b="0" err="1">
                <a:latin typeface="Caecilia LT Std Roman" panose="00000500000000000000" pitchFamily="50" charset="0"/>
              </a:rPr>
              <a:t>dat</a:t>
            </a:r>
            <a:r>
              <a:rPr sz="2800" b="0">
                <a:latin typeface="Caecilia LT Std Roman" panose="00000500000000000000" pitchFamily="50" charset="0"/>
              </a:rPr>
              <a:t> de </a:t>
            </a:r>
            <a:r>
              <a:rPr sz="2800" b="0" err="1">
                <a:latin typeface="Caecilia LT Std Roman" panose="00000500000000000000" pitchFamily="50" charset="0"/>
              </a:rPr>
              <a:t>leerlingen</a:t>
            </a:r>
            <a:r>
              <a:rPr sz="2800" b="0">
                <a:latin typeface="Caecilia LT Std Roman" panose="00000500000000000000" pitchFamily="50" charset="0"/>
              </a:rPr>
              <a:t> </a:t>
            </a:r>
            <a:r>
              <a:rPr sz="2800" b="0" err="1">
                <a:latin typeface="Caecilia LT Std Roman" panose="00000500000000000000" pitchFamily="50" charset="0"/>
              </a:rPr>
              <a:t>leren</a:t>
            </a:r>
            <a:r>
              <a:rPr sz="2800" b="0">
                <a:latin typeface="Caecilia LT Std Roman" panose="00000500000000000000" pitchFamily="50" charset="0"/>
              </a:rPr>
              <a:t>?</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400000128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483">
                                            <p:txEl>
                                              <p:pRg st="2" end="2"/>
                                            </p:txEl>
                                          </p:spTgt>
                                        </p:tgtEl>
                                        <p:attrNameLst>
                                          <p:attrName>style.visibility</p:attrName>
                                        </p:attrNameLst>
                                      </p:cBhvr>
                                      <p:to>
                                        <p:strVal val="visible"/>
                                      </p:to>
                                    </p:set>
                                    <p:animEffect transition="in" filter="dissolve">
                                      <p:cBhvr>
                                        <p:cTn id="7" dur="500"/>
                                        <p:tgtEl>
                                          <p:spTgt spid="483">
                                            <p:txEl>
                                              <p:pRg st="2" end="2"/>
                                            </p:txEl>
                                          </p:spTgt>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483">
                                            <p:txEl>
                                              <p:pRg st="3" end="3"/>
                                            </p:txEl>
                                          </p:spTgt>
                                        </p:tgtEl>
                                        <p:attrNameLst>
                                          <p:attrName>style.visibility</p:attrName>
                                        </p:attrNameLst>
                                      </p:cBhvr>
                                      <p:to>
                                        <p:strVal val="visible"/>
                                      </p:to>
                                    </p:set>
                                    <p:animEffect transition="in" filter="dissolve">
                                      <p:cBhvr>
                                        <p:cTn id="11" dur="500"/>
                                        <p:tgtEl>
                                          <p:spTgt spid="48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483">
                                            <p:txEl>
                                              <p:pRg st="4" end="4"/>
                                            </p:txEl>
                                          </p:spTgt>
                                        </p:tgtEl>
                                        <p:attrNameLst>
                                          <p:attrName>style.visibility</p:attrName>
                                        </p:attrNameLst>
                                      </p:cBhvr>
                                      <p:to>
                                        <p:strVal val="visible"/>
                                      </p:to>
                                    </p:set>
                                    <p:animEffect transition="in" filter="dissolve">
                                      <p:cBhvr>
                                        <p:cTn id="16" dur="500"/>
                                        <p:tgtEl>
                                          <p:spTgt spid="48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0" nodeType="clickEffect">
                                  <p:stCondLst>
                                    <p:cond delay="0"/>
                                  </p:stCondLst>
                                  <p:iterate>
                                    <p:tmAbs val="0"/>
                                  </p:iterate>
                                  <p:childTnLst>
                                    <p:set>
                                      <p:cBhvr>
                                        <p:cTn id="20" fill="hold"/>
                                        <p:tgtEl>
                                          <p:spTgt spid="483">
                                            <p:txEl>
                                              <p:pRg st="5" end="5"/>
                                            </p:txEl>
                                          </p:spTgt>
                                        </p:tgtEl>
                                        <p:attrNameLst>
                                          <p:attrName>style.visibility</p:attrName>
                                        </p:attrNameLst>
                                      </p:cBhvr>
                                      <p:to>
                                        <p:strVal val="visible"/>
                                      </p:to>
                                    </p:set>
                                    <p:animEffect transition="in" filter="dissolve">
                                      <p:cBhvr>
                                        <p:cTn id="21" dur="500"/>
                                        <p:tgtEl>
                                          <p:spTgt spid="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build="p" bldLvl="5"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8956" y="2188235"/>
            <a:ext cx="7839152" cy="2677656"/>
          </a:xfrm>
          <a:prstGeom prst="rect">
            <a:avLst/>
          </a:prstGeom>
          <a:noFill/>
        </p:spPr>
        <p:txBody>
          <a:bodyPr wrap="square" numCol="2" rtlCol="0">
            <a:spAutoFit/>
          </a:bodyPr>
          <a:lstStyle/>
          <a:p>
            <a:pPr marL="457200" indent="-457200">
              <a:lnSpc>
                <a:spcPct val="150000"/>
              </a:lnSpc>
              <a:buFont typeface="Arial" panose="020B0604020202020204" pitchFamily="34" charset="0"/>
              <a:buChar char="•"/>
            </a:pPr>
            <a:r>
              <a:rPr lang="nl-NL" sz="2000" dirty="0">
                <a:solidFill>
                  <a:srgbClr val="662483"/>
                </a:solidFill>
                <a:latin typeface="Caecilia LT Std Roman" panose="00000500000000000000" pitchFamily="50" charset="0"/>
              </a:rPr>
              <a:t>Eigen verzameling van materialen</a:t>
            </a:r>
          </a:p>
          <a:p>
            <a:pPr marL="457200" indent="-457200">
              <a:lnSpc>
                <a:spcPct val="150000"/>
              </a:lnSpc>
              <a:buFont typeface="Arial" panose="020B0604020202020204" pitchFamily="34" charset="0"/>
              <a:buChar char="•"/>
            </a:pPr>
            <a:r>
              <a:rPr lang="nl-NL" sz="2000" dirty="0">
                <a:solidFill>
                  <a:srgbClr val="662483"/>
                </a:solidFill>
                <a:latin typeface="Caecilia LT Std Roman" panose="00000500000000000000" pitchFamily="50" charset="0"/>
              </a:rPr>
              <a:t>Stercollecties</a:t>
            </a:r>
          </a:p>
          <a:p>
            <a:pPr marL="457200" indent="-457200">
              <a:lnSpc>
                <a:spcPct val="150000"/>
              </a:lnSpc>
              <a:buFont typeface="Arial" panose="020B0604020202020204" pitchFamily="34" charset="0"/>
              <a:buChar char="•"/>
            </a:pPr>
            <a:r>
              <a:rPr lang="nl-NL" sz="2000" dirty="0" err="1">
                <a:solidFill>
                  <a:srgbClr val="662483"/>
                </a:solidFill>
                <a:latin typeface="Caecilia LT Std Roman" panose="00000500000000000000" pitchFamily="50" charset="0"/>
              </a:rPr>
              <a:t>Wikiwijs</a:t>
            </a:r>
            <a:endParaRPr lang="nl-NL" sz="2000" dirty="0">
              <a:solidFill>
                <a:srgbClr val="008232"/>
              </a:solidFill>
              <a:latin typeface="Caecilia LT Std Roman" panose="00000500000000000000" pitchFamily="50" charset="0"/>
            </a:endParaRPr>
          </a:p>
          <a:p>
            <a:pPr marL="457200" indent="-457200">
              <a:lnSpc>
                <a:spcPct val="150000"/>
              </a:lnSpc>
              <a:buFont typeface="Arial" panose="020B0604020202020204" pitchFamily="34" charset="0"/>
              <a:buChar char="•"/>
            </a:pPr>
            <a:r>
              <a:rPr lang="nl-NL" sz="2000" dirty="0" err="1">
                <a:solidFill>
                  <a:srgbClr val="662483"/>
                </a:solidFill>
                <a:latin typeface="Caecilia LT Std Roman" panose="00000500000000000000" pitchFamily="50" charset="0"/>
              </a:rPr>
              <a:t>Digischool</a:t>
            </a:r>
            <a:endParaRPr lang="nl-NL" sz="2000" dirty="0">
              <a:solidFill>
                <a:srgbClr val="662483"/>
              </a:solidFill>
              <a:latin typeface="Caecilia LT Std Roman" panose="00000500000000000000" pitchFamily="50" charset="0"/>
            </a:endParaRPr>
          </a:p>
          <a:p>
            <a:pPr marL="457200" indent="-457200">
              <a:lnSpc>
                <a:spcPct val="150000"/>
              </a:lnSpc>
              <a:buFont typeface="Arial" panose="020B0604020202020204" pitchFamily="34" charset="0"/>
              <a:buChar char="•"/>
            </a:pPr>
            <a:r>
              <a:rPr lang="nl-NL" sz="2000" dirty="0" err="1">
                <a:solidFill>
                  <a:srgbClr val="662483"/>
                </a:solidFill>
                <a:latin typeface="Caecilia LT Std Roman" panose="00000500000000000000" pitchFamily="50" charset="0"/>
              </a:rPr>
              <a:t>Vakcommunities</a:t>
            </a:r>
            <a:endParaRPr lang="nl-NL" sz="2000" dirty="0">
              <a:solidFill>
                <a:srgbClr val="662483"/>
              </a:solidFill>
              <a:latin typeface="Caecilia LT Std Roman" panose="00000500000000000000" pitchFamily="50" charset="0"/>
            </a:endParaRPr>
          </a:p>
          <a:p>
            <a:pPr marL="457200" indent="-457200">
              <a:lnSpc>
                <a:spcPct val="150000"/>
              </a:lnSpc>
              <a:buFont typeface="Arial" panose="020B0604020202020204" pitchFamily="34" charset="0"/>
              <a:buChar char="•"/>
            </a:pPr>
            <a:r>
              <a:rPr lang="nl-NL" sz="2000" dirty="0">
                <a:solidFill>
                  <a:srgbClr val="662483"/>
                </a:solidFill>
                <a:latin typeface="Caecilia LT Std Roman" panose="00000500000000000000" pitchFamily="50" charset="0"/>
              </a:rPr>
              <a:t>Klascement</a:t>
            </a:r>
          </a:p>
          <a:p>
            <a:pPr marL="457200" indent="-457200">
              <a:lnSpc>
                <a:spcPct val="150000"/>
              </a:lnSpc>
              <a:buFont typeface="Arial" panose="020B0604020202020204" pitchFamily="34" charset="0"/>
              <a:buChar char="•"/>
            </a:pPr>
            <a:r>
              <a:rPr lang="nl-NL" sz="2000" dirty="0">
                <a:solidFill>
                  <a:srgbClr val="662483"/>
                </a:solidFill>
                <a:latin typeface="Caecilia LT Std Roman" panose="00000500000000000000" pitchFamily="50" charset="0"/>
              </a:rPr>
              <a:t>Zoekmachines</a:t>
            </a:r>
          </a:p>
          <a:p>
            <a:pPr marL="457200" indent="-457200">
              <a:lnSpc>
                <a:spcPct val="150000"/>
              </a:lnSpc>
              <a:buFont typeface="Arial" panose="020B0604020202020204" pitchFamily="34" charset="0"/>
              <a:buChar char="•"/>
            </a:pPr>
            <a:r>
              <a:rPr lang="nl-NL" sz="2000" dirty="0">
                <a:solidFill>
                  <a:srgbClr val="662483"/>
                </a:solidFill>
                <a:latin typeface="Caecilia LT Std Roman" panose="00000500000000000000" pitchFamily="50" charset="0"/>
              </a:rPr>
              <a:t>Materiaal van de uitgevers</a:t>
            </a:r>
          </a:p>
          <a:p>
            <a:pPr marL="457200" indent="-457200">
              <a:lnSpc>
                <a:spcPct val="150000"/>
              </a:lnSpc>
              <a:buFont typeface="Arial" panose="020B0604020202020204" pitchFamily="34" charset="0"/>
              <a:buChar char="•"/>
            </a:pPr>
            <a:endParaRPr lang="nl-NL" sz="2000" dirty="0">
              <a:solidFill>
                <a:srgbClr val="008232"/>
              </a:solidFill>
              <a:latin typeface="Caecilia LT Std Roman" panose="00000500000000000000" pitchFamily="50" charset="0"/>
            </a:endParaRPr>
          </a:p>
          <a:p>
            <a:endParaRPr lang="nl-NL" dirty="0"/>
          </a:p>
        </p:txBody>
      </p:sp>
      <p:sp>
        <p:nvSpPr>
          <p:cNvPr id="5" name="Rectangle 6"/>
          <p:cNvSpPr txBox="1"/>
          <p:nvPr/>
        </p:nvSpPr>
        <p:spPr>
          <a:xfrm>
            <a:off x="508956" y="1325450"/>
            <a:ext cx="6654304" cy="566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lnSpcReduction="10000"/>
          </a:bodyPr>
          <a:lstStyle>
            <a:lvl1pPr>
              <a:spcBef>
                <a:spcPts val="600"/>
              </a:spcBef>
              <a:buFont typeface="Arial"/>
              <a:defRPr sz="3200" b="1">
                <a:solidFill>
                  <a:srgbClr val="008D36"/>
                </a:solidFill>
                <a:latin typeface="Arial"/>
                <a:ea typeface="Arial"/>
                <a:cs typeface="Arial"/>
                <a:sym typeface="Arial"/>
              </a:defRPr>
            </a:lvl1pPr>
          </a:lstStyle>
          <a:p>
            <a:r>
              <a:rPr lang="en-US">
                <a:solidFill>
                  <a:srgbClr val="662483"/>
                </a:solidFill>
                <a:latin typeface="Caecilia LT Std Roman" panose="00000500000000000000" pitchFamily="50" charset="0"/>
              </a:rPr>
              <a:t>Bronnen</a:t>
            </a:r>
            <a:r>
              <a:rPr lang="en-US" dirty="0">
                <a:solidFill>
                  <a:srgbClr val="662483"/>
                </a:solidFill>
                <a:latin typeface="Caecilia LT Std Roman" panose="00000500000000000000" pitchFamily="50" charset="0"/>
              </a:rPr>
              <a:t>:</a:t>
            </a:r>
            <a:endParaRPr dirty="0">
              <a:solidFill>
                <a:srgbClr val="662483"/>
              </a:solidFill>
              <a:latin typeface="Caecilia LT Std Roman" panose="00000500000000000000" pitchFamily="50" charset="0"/>
            </a:endParaRPr>
          </a:p>
        </p:txBody>
      </p:sp>
      <p:pic>
        <p:nvPicPr>
          <p:cNvPr id="7"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3683494534"/>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E598AE12-1875-4D89-B89D-A4E582CD8288}"/>
              </a:ext>
            </a:extLst>
          </p:cNvPr>
          <p:cNvGraphicFramePr/>
          <p:nvPr>
            <p:extLst/>
          </p:nvPr>
        </p:nvGraphicFramePr>
        <p:xfrm>
          <a:off x="1071513" y="127445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al 4">
            <a:extLst>
              <a:ext uri="{FF2B5EF4-FFF2-40B4-BE49-F238E27FC236}">
                <a16:creationId xmlns:a16="http://schemas.microsoft.com/office/drawing/2014/main" xmlns="" id="{0CFCA16F-3727-4BD3-BCF0-FB9866B890E4}"/>
              </a:ext>
            </a:extLst>
          </p:cNvPr>
          <p:cNvSpPr/>
          <p:nvPr/>
        </p:nvSpPr>
        <p:spPr>
          <a:xfrm>
            <a:off x="963937" y="2262148"/>
            <a:ext cx="3355942" cy="519345"/>
          </a:xfrm>
          <a:prstGeom prst="ellipse">
            <a:avLst/>
          </a:prstGeom>
          <a:solidFill>
            <a:schemeClr val="accent4">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000000"/>
              </a:solidFill>
              <a:effectLst/>
              <a:uFillTx/>
              <a:latin typeface="Caecilia LT Std Roman" panose="00000500000000000000" pitchFamily="50" charset="0"/>
              <a:sym typeface="Helvetica Neue"/>
            </a:endParaRPr>
          </a:p>
        </p:txBody>
      </p:sp>
      <p:pic>
        <p:nvPicPr>
          <p:cNvPr id="6" name="Afbeelding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1932158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813" y="187604"/>
            <a:ext cx="539880" cy="539880"/>
          </a:xfrm>
          <a:prstGeom prst="rect">
            <a:avLst/>
          </a:prstGeom>
        </p:spPr>
      </p:pic>
      <p:sp>
        <p:nvSpPr>
          <p:cNvPr id="5" name="Titel 1"/>
          <p:cNvSpPr>
            <a:spLocks noGrp="1"/>
          </p:cNvSpPr>
          <p:nvPr>
            <p:ph type="title"/>
          </p:nvPr>
        </p:nvSpPr>
        <p:spPr>
          <a:xfrm>
            <a:off x="457199" y="1243339"/>
            <a:ext cx="7713786" cy="977413"/>
          </a:xfrm>
        </p:spPr>
        <p:txBody>
          <a:bodyPr>
            <a:noAutofit/>
          </a:bodyPr>
          <a:lstStyle/>
          <a:p>
            <a:r>
              <a:rPr lang="en-US" b="1" dirty="0" err="1"/>
              <a:t>Bespreking</a:t>
            </a:r>
            <a:r>
              <a:rPr lang="en-US" b="1" dirty="0"/>
              <a:t> </a:t>
            </a:r>
            <a:r>
              <a:rPr lang="en-US" b="1" dirty="0" err="1"/>
              <a:t>opdracht</a:t>
            </a:r>
            <a:r>
              <a:rPr lang="en-US" b="1" dirty="0"/>
              <a:t> 1 </a:t>
            </a:r>
            <a:r>
              <a:rPr lang="en-US" b="1" dirty="0" err="1"/>
              <a:t>Oriëntatie</a:t>
            </a:r>
            <a:endParaRPr lang="nl-NL" b="1" dirty="0"/>
          </a:p>
        </p:txBody>
      </p:sp>
      <p:sp>
        <p:nvSpPr>
          <p:cNvPr id="6" name="Tijdelijke aanduiding voor inhoud 2"/>
          <p:cNvSpPr>
            <a:spLocks noGrp="1"/>
          </p:cNvSpPr>
          <p:nvPr>
            <p:ph idx="1"/>
          </p:nvPr>
        </p:nvSpPr>
        <p:spPr>
          <a:xfrm>
            <a:off x="457199" y="2220752"/>
            <a:ext cx="7082589" cy="3064795"/>
          </a:xfrm>
        </p:spPr>
        <p:txBody>
          <a:bodyPr/>
          <a:lstStyle/>
          <a:p>
            <a:r>
              <a:rPr lang="nl-NL"/>
              <a:t>Wat vind je van het materiaal?</a:t>
            </a:r>
          </a:p>
          <a:p>
            <a:pPr lvl="1"/>
            <a:r>
              <a:rPr lang="nl-NL"/>
              <a:t>Structuur, inhoud, vormgeving</a:t>
            </a:r>
          </a:p>
          <a:p>
            <a:r>
              <a:rPr lang="nl-NL"/>
              <a:t>Hoe kun je het inzetten?</a:t>
            </a:r>
          </a:p>
          <a:p>
            <a:r>
              <a:rPr lang="nl-NL"/>
              <a:t>Wat zou je aan willen passen?</a:t>
            </a:r>
          </a:p>
          <a:p>
            <a:r>
              <a:rPr lang="nl-NL"/>
              <a:t>Vragen?</a:t>
            </a:r>
          </a:p>
          <a:p>
            <a:pPr lvl="1"/>
            <a:endParaRPr lang="nl-NL"/>
          </a:p>
          <a:p>
            <a:pPr lvl="1"/>
            <a:endParaRPr lang="nl-NL"/>
          </a:p>
        </p:txBody>
      </p:sp>
    </p:spTree>
    <p:extLst>
      <p:ext uri="{BB962C8B-B14F-4D97-AF65-F5344CB8AC3E}">
        <p14:creationId xmlns:p14="http://schemas.microsoft.com/office/powerpoint/2010/main" val="2900454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499722"/>
            <a:ext cx="7483334" cy="3986514"/>
          </a:xfrm>
          <a:prstGeom prst="rect">
            <a:avLst/>
          </a:prstGeom>
          <a:ln>
            <a:noFill/>
          </a:ln>
          <a:effectLst>
            <a:outerShdw blurRad="292100" dist="139700" dir="2700000" algn="tl" rotWithShape="0">
              <a:srgbClr val="333333">
                <a:alpha val="65000"/>
              </a:srgbClr>
            </a:outerShdw>
          </a:effectLst>
        </p:spPr>
        <p:style>
          <a:lnRef idx="1">
            <a:schemeClr val="dk1"/>
          </a:lnRef>
          <a:fillRef idx="3">
            <a:schemeClr val="dk1"/>
          </a:fillRef>
          <a:effectRef idx="2">
            <a:schemeClr val="dk1"/>
          </a:effectRef>
          <a:fontRef idx="minor">
            <a:schemeClr val="lt1"/>
          </a:fontRef>
        </p:style>
      </p:pic>
      <p:sp>
        <p:nvSpPr>
          <p:cNvPr id="5" name="Titel 1"/>
          <p:cNvSpPr>
            <a:spLocks noGrp="1"/>
          </p:cNvSpPr>
          <p:nvPr>
            <p:ph type="title"/>
          </p:nvPr>
        </p:nvSpPr>
        <p:spPr>
          <a:xfrm>
            <a:off x="457199" y="1243339"/>
            <a:ext cx="7082589" cy="977413"/>
          </a:xfrm>
        </p:spPr>
        <p:txBody>
          <a:bodyPr>
            <a:normAutofit/>
          </a:bodyPr>
          <a:lstStyle/>
          <a:p>
            <a:r>
              <a:rPr lang="en-US" b="1" dirty="0"/>
              <a:t>Demo </a:t>
            </a:r>
            <a:r>
              <a:rPr lang="en-US" b="1" dirty="0" err="1"/>
              <a:t>Wikiwijs</a:t>
            </a:r>
            <a:r>
              <a:rPr lang="en-US" b="1" dirty="0"/>
              <a:t> en </a:t>
            </a:r>
            <a:r>
              <a:rPr lang="en-US" b="1" dirty="0" err="1"/>
              <a:t>inloggen</a:t>
            </a:r>
            <a:endParaRPr lang="nl-NL" b="1" dirty="0"/>
          </a:p>
        </p:txBody>
      </p:sp>
      <p:pic>
        <p:nvPicPr>
          <p:cNvPr id="6"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813" y="187604"/>
            <a:ext cx="539880" cy="539880"/>
          </a:xfrm>
          <a:prstGeom prst="rect">
            <a:avLst/>
          </a:prstGeom>
        </p:spPr>
      </p:pic>
    </p:spTree>
    <p:extLst>
      <p:ext uri="{BB962C8B-B14F-4D97-AF65-F5344CB8AC3E}">
        <p14:creationId xmlns:p14="http://schemas.microsoft.com/office/powerpoint/2010/main" val="18357489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7" y="1243339"/>
            <a:ext cx="7082589" cy="977413"/>
          </a:xfrm>
        </p:spPr>
        <p:txBody>
          <a:bodyPr>
            <a:noAutofit/>
          </a:bodyPr>
          <a:lstStyle/>
          <a:p>
            <a:r>
              <a:rPr lang="en-US" b="1" dirty="0" err="1"/>
              <a:t>Bespreking</a:t>
            </a:r>
            <a:r>
              <a:rPr lang="en-US" b="1" dirty="0"/>
              <a:t> </a:t>
            </a:r>
            <a:r>
              <a:rPr lang="en-US" b="1" dirty="0" err="1"/>
              <a:t>opdracht</a:t>
            </a:r>
            <a:r>
              <a:rPr lang="en-US" b="1" dirty="0"/>
              <a:t> 1 </a:t>
            </a:r>
            <a:r>
              <a:rPr lang="en-US" b="1" dirty="0" err="1"/>
              <a:t>leerdoel</a:t>
            </a:r>
            <a:r>
              <a:rPr lang="en-US" b="1" dirty="0"/>
              <a:t> </a:t>
            </a:r>
            <a:r>
              <a:rPr lang="en-US" b="1" dirty="0" err="1"/>
              <a:t>formuleren</a:t>
            </a:r>
            <a:endParaRPr lang="nl-NL" b="1" dirty="0"/>
          </a:p>
        </p:txBody>
      </p:sp>
      <p:sp>
        <p:nvSpPr>
          <p:cNvPr id="3" name="Tijdelijke aanduiding voor inhoud 2"/>
          <p:cNvSpPr>
            <a:spLocks noGrp="1"/>
          </p:cNvSpPr>
          <p:nvPr>
            <p:ph idx="1"/>
          </p:nvPr>
        </p:nvSpPr>
        <p:spPr>
          <a:xfrm>
            <a:off x="457196" y="2574086"/>
            <a:ext cx="7082589" cy="3355299"/>
          </a:xfrm>
        </p:spPr>
        <p:txBody>
          <a:bodyPr/>
          <a:lstStyle/>
          <a:p>
            <a:r>
              <a:rPr lang="en-US">
                <a:latin typeface="Caecilia LT Std Roman" panose="00000500000000000000" pitchFamily="50" charset="0"/>
              </a:rPr>
              <a:t>Hoe </a:t>
            </a:r>
            <a:r>
              <a:rPr lang="en-US" dirty="0" err="1">
                <a:latin typeface="Caecilia LT Std Roman" panose="00000500000000000000" pitchFamily="50" charset="0"/>
              </a:rPr>
              <a:t>vond</a:t>
            </a:r>
            <a:r>
              <a:rPr lang="en-US" dirty="0">
                <a:latin typeface="Caecilia LT Std Roman" panose="00000500000000000000" pitchFamily="50" charset="0"/>
              </a:rPr>
              <a:t> je het om </a:t>
            </a:r>
            <a:r>
              <a:rPr lang="en-US" dirty="0" err="1">
                <a:latin typeface="Caecilia LT Std Roman" panose="00000500000000000000" pitchFamily="50" charset="0"/>
              </a:rPr>
              <a:t>te</a:t>
            </a:r>
            <a:r>
              <a:rPr lang="en-US" dirty="0">
                <a:latin typeface="Caecilia LT Std Roman" panose="00000500000000000000" pitchFamily="50" charset="0"/>
              </a:rPr>
              <a:t> </a:t>
            </a:r>
            <a:r>
              <a:rPr lang="en-US" dirty="0" err="1">
                <a:latin typeface="Caecilia LT Std Roman" panose="00000500000000000000" pitchFamily="50" charset="0"/>
              </a:rPr>
              <a:t>doen</a:t>
            </a:r>
            <a:r>
              <a:rPr lang="en-US" dirty="0">
                <a:latin typeface="Caecilia LT Std Roman" panose="00000500000000000000" pitchFamily="50" charset="0"/>
              </a:rPr>
              <a:t>?</a:t>
            </a:r>
          </a:p>
          <a:p>
            <a:r>
              <a:rPr lang="en-US" dirty="0" err="1">
                <a:latin typeface="Caecilia LT Std Roman" panose="00000500000000000000" pitchFamily="50" charset="0"/>
              </a:rPr>
              <a:t>Wat</a:t>
            </a:r>
            <a:r>
              <a:rPr lang="en-US" dirty="0">
                <a:latin typeface="Caecilia LT Std Roman" panose="00000500000000000000" pitchFamily="50" charset="0"/>
              </a:rPr>
              <a:t> is je </a:t>
            </a:r>
            <a:r>
              <a:rPr lang="en-US" dirty="0" err="1">
                <a:latin typeface="Caecilia LT Std Roman" panose="00000500000000000000" pitchFamily="50" charset="0"/>
              </a:rPr>
              <a:t>resultaat</a:t>
            </a:r>
            <a:r>
              <a:rPr lang="en-US" dirty="0">
                <a:latin typeface="Caecilia LT Std Roman" panose="00000500000000000000" pitchFamily="50" charset="0"/>
              </a:rPr>
              <a:t>?</a:t>
            </a:r>
          </a:p>
          <a:p>
            <a:r>
              <a:rPr lang="en-US" dirty="0" err="1">
                <a:latin typeface="Caecilia LT Std Roman" panose="00000500000000000000" pitchFamily="50" charset="0"/>
              </a:rPr>
              <a:t>Vragen</a:t>
            </a:r>
            <a:r>
              <a:rPr lang="en-US" dirty="0">
                <a:latin typeface="Caecilia LT Std Roman" panose="00000500000000000000" pitchFamily="50" charset="0"/>
              </a:rPr>
              <a:t>?</a:t>
            </a:r>
            <a:endParaRPr lang="nl-NL" dirty="0">
              <a:latin typeface="Caecilia LT Std Roman" panose="00000500000000000000" pitchFamily="50" charset="0"/>
            </a:endParaRPr>
          </a:p>
        </p:txBody>
      </p:sp>
      <p:pic>
        <p:nvPicPr>
          <p:cNvPr id="6"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22" y="214063"/>
            <a:ext cx="537622" cy="540000"/>
          </a:xfrm>
          <a:prstGeom prst="rect">
            <a:avLst/>
          </a:prstGeom>
        </p:spPr>
      </p:pic>
    </p:spTree>
    <p:extLst>
      <p:ext uri="{BB962C8B-B14F-4D97-AF65-F5344CB8AC3E}">
        <p14:creationId xmlns:p14="http://schemas.microsoft.com/office/powerpoint/2010/main" val="2326690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42011"/>
            <a:ext cx="7477932" cy="1342941"/>
          </a:xfrm>
        </p:spPr>
        <p:txBody>
          <a:bodyPr>
            <a:normAutofit/>
          </a:bodyPr>
          <a:lstStyle/>
          <a:p>
            <a:r>
              <a:rPr lang="nl-NL" b="1" dirty="0"/>
              <a:t>Bespreking opdracht 1 arrangement samenstellen</a:t>
            </a:r>
          </a:p>
        </p:txBody>
      </p:sp>
      <p:sp>
        <p:nvSpPr>
          <p:cNvPr id="3" name="Tijdelijke aanduiding voor inhoud 2"/>
          <p:cNvSpPr>
            <a:spLocks noGrp="1"/>
          </p:cNvSpPr>
          <p:nvPr>
            <p:ph idx="1"/>
          </p:nvPr>
        </p:nvSpPr>
        <p:spPr>
          <a:xfrm>
            <a:off x="457200" y="2584952"/>
            <a:ext cx="7082589" cy="3541211"/>
          </a:xfrm>
        </p:spPr>
        <p:txBody>
          <a:bodyPr/>
          <a:lstStyle/>
          <a:p>
            <a:r>
              <a:rPr lang="nl-NL" dirty="0"/>
              <a:t>Importeren geslaagd</a:t>
            </a:r>
          </a:p>
          <a:p>
            <a:r>
              <a:rPr lang="nl-NL" dirty="0"/>
              <a:t>Vragen?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7049" y="146576"/>
            <a:ext cx="530526" cy="540000"/>
          </a:xfrm>
          <a:prstGeom prst="rect">
            <a:avLst/>
          </a:prstGeom>
        </p:spPr>
      </p:pic>
    </p:spTree>
    <p:extLst>
      <p:ext uri="{BB962C8B-B14F-4D97-AF65-F5344CB8AC3E}">
        <p14:creationId xmlns:p14="http://schemas.microsoft.com/office/powerpoint/2010/main" val="2758075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42011"/>
            <a:ext cx="7082589" cy="1342941"/>
          </a:xfrm>
        </p:spPr>
        <p:txBody>
          <a:bodyPr/>
          <a:lstStyle/>
          <a:p>
            <a:r>
              <a:rPr lang="nl-NL" b="1" dirty="0"/>
              <a:t>Demo toets en vraag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80" y="2355742"/>
            <a:ext cx="6918628" cy="3604420"/>
          </a:xfrm>
          <a:prstGeom prst="rect">
            <a:avLst/>
          </a:prstGeom>
          <a:effectLst>
            <a:outerShdw blurRad="50800" dist="38100" dir="2700000" algn="tl" rotWithShape="0">
              <a:prstClr val="black">
                <a:alpha val="40000"/>
              </a:prstClr>
            </a:outerShdw>
          </a:effectLst>
        </p:spPr>
      </p:pic>
      <p:pic>
        <p:nvPicPr>
          <p:cNvPr id="7"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049" y="146576"/>
            <a:ext cx="530526" cy="540000"/>
          </a:xfrm>
          <a:prstGeom prst="rect">
            <a:avLst/>
          </a:prstGeom>
        </p:spPr>
      </p:pic>
    </p:spTree>
    <p:extLst>
      <p:ext uri="{BB962C8B-B14F-4D97-AF65-F5344CB8AC3E}">
        <p14:creationId xmlns:p14="http://schemas.microsoft.com/office/powerpoint/2010/main" val="1117972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ecilia LT Std Roman" panose="00000500000000000000" pitchFamily="50" charset="0"/>
                <a:ea typeface="Caecilia LT Std 55 Roman" charset="0"/>
                <a:cs typeface="Caecilia LT Std 55 Roman" charset="0"/>
              </a:rPr>
              <a:t>Doel</a:t>
            </a:r>
            <a:r>
              <a:rPr lang="en-US" b="1" dirty="0">
                <a:latin typeface="Caecilia LT Std Roman" panose="00000500000000000000" pitchFamily="50" charset="0"/>
                <a:ea typeface="Caecilia LT Std 55 Roman" charset="0"/>
                <a:cs typeface="Caecilia LT Std 55 Roman" charset="0"/>
              </a:rPr>
              <a:t> </a:t>
            </a:r>
            <a:r>
              <a:rPr lang="en-US" b="1" dirty="0" err="1">
                <a:latin typeface="Caecilia LT Std Roman" panose="00000500000000000000" pitchFamily="50" charset="0"/>
                <a:ea typeface="Caecilia LT Std 55 Roman" charset="0"/>
                <a:cs typeface="Caecilia LT Std 55 Roman" charset="0"/>
              </a:rPr>
              <a:t>introductietraining</a:t>
            </a:r>
            <a:endParaRPr lang="en-US" b="1" dirty="0">
              <a:latin typeface="Caecilia LT Std Roman" panose="00000500000000000000" pitchFamily="50" charset="0"/>
              <a:ea typeface="Caecilia LT Std 55 Roman" charset="0"/>
              <a:cs typeface="Caecilia LT Std 55 Roman" charset="0"/>
            </a:endParaRPr>
          </a:p>
        </p:txBody>
      </p:sp>
      <p:sp>
        <p:nvSpPr>
          <p:cNvPr id="3" name="Content Placeholder 2"/>
          <p:cNvSpPr>
            <a:spLocks noGrp="1"/>
          </p:cNvSpPr>
          <p:nvPr>
            <p:ph idx="1"/>
          </p:nvPr>
        </p:nvSpPr>
        <p:spPr>
          <a:xfrm>
            <a:off x="810228" y="2121308"/>
            <a:ext cx="6729560" cy="4678059"/>
          </a:xfrm>
        </p:spPr>
        <p:txBody>
          <a:bodyPr/>
          <a:lstStyle/>
          <a:p>
            <a:pPr marL="0" indent="0">
              <a:buNone/>
            </a:pPr>
            <a:r>
              <a:rPr lang="en-US" sz="2400" dirty="0" err="1">
                <a:solidFill>
                  <a:schemeClr val="tx1"/>
                </a:solidFill>
                <a:latin typeface="Caecilia LT Std Roman" panose="00000500000000000000" pitchFamily="50" charset="0"/>
                <a:ea typeface="Caecilia LT Std 55 Roman" charset="0"/>
                <a:cs typeface="Caecilia LT Std 55 Roman" charset="0"/>
              </a:rPr>
              <a:t>Aan</a:t>
            </a:r>
            <a:r>
              <a:rPr lang="en-US" sz="2400" dirty="0">
                <a:solidFill>
                  <a:schemeClr val="tx1"/>
                </a:solidFill>
                <a:latin typeface="Caecilia LT Std Roman" panose="00000500000000000000" pitchFamily="50" charset="0"/>
                <a:ea typeface="Caecilia LT Std 55 Roman" charset="0"/>
                <a:cs typeface="Caecilia LT Std 55 Roman" charset="0"/>
              </a:rPr>
              <a:t> het </a:t>
            </a:r>
            <a:r>
              <a:rPr lang="en-US" sz="2400" dirty="0" err="1">
                <a:solidFill>
                  <a:schemeClr val="tx1"/>
                </a:solidFill>
                <a:latin typeface="Caecilia LT Std Roman" panose="00000500000000000000" pitchFamily="50" charset="0"/>
                <a:ea typeface="Caecilia LT Std 55 Roman" charset="0"/>
                <a:cs typeface="Caecilia LT Std 55 Roman" charset="0"/>
              </a:rPr>
              <a:t>eind</a:t>
            </a:r>
            <a:r>
              <a:rPr lang="en-US" sz="2400" dirty="0">
                <a:solidFill>
                  <a:schemeClr val="tx1"/>
                </a:solidFill>
                <a:latin typeface="Caecilia LT Std Roman" panose="00000500000000000000" pitchFamily="50" charset="0"/>
                <a:ea typeface="Caecilia LT Std 55 Roman" charset="0"/>
                <a:cs typeface="Caecilia LT Std 55 Roman" charset="0"/>
              </a:rPr>
              <a:t> van de training:</a:t>
            </a:r>
            <a:endParaRPr lang="nl-NL" sz="2400" dirty="0">
              <a:solidFill>
                <a:schemeClr val="tx1"/>
              </a:solidFill>
              <a:latin typeface="Caecilia LT Std Roman" panose="00000500000000000000" pitchFamily="50" charset="0"/>
              <a:ea typeface="Caecilia LT Std 55 Roman" charset="0"/>
              <a:cs typeface="Caecilia LT Std 55 Roman" charset="0"/>
            </a:endParaRPr>
          </a:p>
          <a:p>
            <a:pPr marL="0" indent="0">
              <a:buNone/>
            </a:pPr>
            <a:r>
              <a:rPr lang="nl-NL" sz="2000" dirty="0">
                <a:solidFill>
                  <a:schemeClr val="tx1"/>
                </a:solidFill>
                <a:latin typeface="Caecilia LT Std Roman" panose="00000500000000000000" pitchFamily="50" charset="0"/>
                <a:ea typeface="Caecilia LT Std 55 Roman" charset="0"/>
                <a:cs typeface="Caecilia LT Std 55 Roman" charset="0"/>
              </a:rPr>
              <a:t>Kun je de Stercollecties vinden, zelf aanpassen en heb je je eerste eigen arrangement gemaakt.</a:t>
            </a:r>
          </a:p>
          <a:p>
            <a:pPr marL="0" indent="0">
              <a:buNone/>
            </a:pPr>
            <a:endParaRPr lang="nl-NL" sz="2000" dirty="0">
              <a:solidFill>
                <a:schemeClr val="tx1"/>
              </a:solidFill>
              <a:latin typeface="Caecilia LT Std Roman" panose="00000500000000000000" pitchFamily="50" charset="0"/>
              <a:ea typeface="Caecilia LT Std 55 Roman" charset="0"/>
              <a:cs typeface="Caecilia LT Std 55 Roman" charset="0"/>
            </a:endParaRPr>
          </a:p>
          <a:p>
            <a:pPr marL="0" indent="0">
              <a:buNone/>
            </a:pPr>
            <a:r>
              <a:rPr lang="nl-NL" sz="2000" dirty="0">
                <a:solidFill>
                  <a:schemeClr val="tx1"/>
                </a:solidFill>
                <a:latin typeface="Caecilia LT Std Roman" panose="00000500000000000000" pitchFamily="50" charset="0"/>
                <a:ea typeface="Caecilia LT Std 55 Roman" charset="0"/>
                <a:cs typeface="Caecilia LT Std 55 Roman" charset="0"/>
              </a:rPr>
              <a:t>Heb je een digitale oefening/toets gemaakt in </a:t>
            </a:r>
            <a:r>
              <a:rPr lang="nl-NL" sz="2000" dirty="0" err="1">
                <a:solidFill>
                  <a:schemeClr val="tx1"/>
                </a:solidFill>
                <a:latin typeface="Caecilia LT Std Roman" panose="00000500000000000000" pitchFamily="50" charset="0"/>
                <a:ea typeface="Caecilia LT Std 55 Roman" charset="0"/>
                <a:cs typeface="Caecilia LT Std 55 Roman" charset="0"/>
              </a:rPr>
              <a:t>Wikiwijs</a:t>
            </a:r>
            <a:r>
              <a:rPr lang="nl-NL" sz="2000" dirty="0">
                <a:solidFill>
                  <a:schemeClr val="tx1"/>
                </a:solidFill>
                <a:latin typeface="Caecilia LT Std Roman" panose="00000500000000000000" pitchFamily="50" charset="0"/>
                <a:ea typeface="Caecilia LT Std 55 Roman" charset="0"/>
                <a:cs typeface="Caecilia LT Std 55 Roman" charset="0"/>
              </a:rPr>
              <a:t> en heb je vanuit verschillend leermateriaal je eigen arrangement samengesteld.</a:t>
            </a:r>
          </a:p>
          <a:p>
            <a:pPr marL="0" indent="0">
              <a:buNone/>
            </a:pPr>
            <a:endParaRPr lang="nl-NL" sz="2000" dirty="0">
              <a:solidFill>
                <a:schemeClr val="tx1"/>
              </a:solidFill>
              <a:latin typeface="Caecilia LT Std Roman" panose="00000500000000000000" pitchFamily="50" charset="0"/>
              <a:ea typeface="Caecilia LT Std 55 Roman" charset="0"/>
              <a:cs typeface="Caecilia LT Std 55 Roman" charset="0"/>
            </a:endParaRPr>
          </a:p>
          <a:p>
            <a:pPr marL="0" indent="0">
              <a:buNone/>
            </a:pPr>
            <a:r>
              <a:rPr lang="nl-NL" sz="2000" dirty="0">
                <a:solidFill>
                  <a:schemeClr val="tx1"/>
                </a:solidFill>
                <a:latin typeface="Caecilia LT Std Roman" panose="00000500000000000000" pitchFamily="50" charset="0"/>
                <a:ea typeface="Caecilia LT Std 55 Roman" charset="0"/>
                <a:cs typeface="Caecilia LT Std 55 Roman" charset="0"/>
              </a:rPr>
              <a:t>Heb je zelf een leerdoel beschreven, materiaal gezocht bij dit leerdoel en een arrangement gemaakt van dit materiaal.</a:t>
            </a:r>
          </a:p>
          <a:p>
            <a:pPr marL="0" indent="0">
              <a:buNone/>
            </a:pPr>
            <a:endParaRPr lang="nl-NL" sz="2400" dirty="0">
              <a:solidFill>
                <a:schemeClr val="tx1"/>
              </a:solidFill>
              <a:latin typeface="Caecilia LT Std Roman" panose="00000500000000000000" pitchFamily="50" charset="0"/>
              <a:ea typeface="Caecilia LT Std 55 Roman" charset="0"/>
              <a:cs typeface="Caecilia LT Std 55 Roman" charset="0"/>
            </a:endParaRPr>
          </a:p>
        </p:txBody>
      </p:sp>
      <p:pic>
        <p:nvPicPr>
          <p:cNvPr id="4"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59" y="2560755"/>
            <a:ext cx="539880" cy="539880"/>
          </a:xfrm>
          <a:prstGeom prst="rect">
            <a:avLst/>
          </a:prstGeom>
        </p:spPr>
      </p:pic>
      <p:pic>
        <p:nvPicPr>
          <p:cNvPr id="5"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13" y="3650337"/>
            <a:ext cx="530526" cy="540000"/>
          </a:xfrm>
          <a:prstGeom prst="rect">
            <a:avLst/>
          </a:prstGeom>
        </p:spPr>
      </p:pic>
      <p:pic>
        <p:nvPicPr>
          <p:cNvPr id="6"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59" y="5034974"/>
            <a:ext cx="537622" cy="540000"/>
          </a:xfrm>
          <a:prstGeom prst="rect">
            <a:avLst/>
          </a:prstGeom>
        </p:spPr>
      </p:pic>
    </p:spTree>
    <p:extLst>
      <p:ext uri="{BB962C8B-B14F-4D97-AF65-F5344CB8AC3E}">
        <p14:creationId xmlns:p14="http://schemas.microsoft.com/office/powerpoint/2010/main" val="1040034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6834" y="2130425"/>
            <a:ext cx="7871791" cy="1470025"/>
          </a:xfrm>
        </p:spPr>
        <p:txBody>
          <a:bodyPr/>
          <a:lstStyle/>
          <a:p>
            <a:pPr algn="ctr"/>
            <a:r>
              <a:rPr lang="en-US" b="1" dirty="0" err="1">
                <a:latin typeface="Caecilia LT Std Roman" panose="00000500000000000000" pitchFamily="50" charset="0"/>
              </a:rPr>
              <a:t>Evaluatie</a:t>
            </a:r>
            <a:r>
              <a:rPr lang="en-US" b="1" dirty="0">
                <a:latin typeface="Caecilia LT Std Roman" panose="00000500000000000000" pitchFamily="50" charset="0"/>
              </a:rPr>
              <a:t> &amp; </a:t>
            </a:r>
            <a:r>
              <a:rPr lang="en-US" b="1" dirty="0" err="1">
                <a:latin typeface="Caecilia LT Std Roman" panose="00000500000000000000" pitchFamily="50" charset="0"/>
              </a:rPr>
              <a:t>Afsluiting</a:t>
            </a:r>
            <a:endParaRPr lang="nl-NL" b="1" dirty="0">
              <a:latin typeface="Caecilia LT Std Roman" panose="00000500000000000000" pitchFamily="50" charset="0"/>
            </a:endParaRPr>
          </a:p>
        </p:txBody>
      </p:sp>
    </p:spTree>
    <p:extLst>
      <p:ext uri="{BB962C8B-B14F-4D97-AF65-F5344CB8AC3E}">
        <p14:creationId xmlns:p14="http://schemas.microsoft.com/office/powerpoint/2010/main" val="32358747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latin typeface="Caecilia LT Std Roman" panose="00000500000000000000" pitchFamily="50" charset="0"/>
              </a:rPr>
              <a:t>Evaluatie</a:t>
            </a:r>
            <a:endParaRPr lang="nl-NL" b="1" dirty="0">
              <a:latin typeface="Caecilia LT Std Roman" panose="00000500000000000000" pitchFamily="50" charset="0"/>
            </a:endParaRPr>
          </a:p>
        </p:txBody>
      </p:sp>
      <p:sp>
        <p:nvSpPr>
          <p:cNvPr id="3" name="Tijdelijke aanduiding voor inhoud 2"/>
          <p:cNvSpPr>
            <a:spLocks noGrp="1"/>
          </p:cNvSpPr>
          <p:nvPr>
            <p:ph idx="1"/>
          </p:nvPr>
        </p:nvSpPr>
        <p:spPr>
          <a:xfrm>
            <a:off x="457198" y="1982160"/>
            <a:ext cx="7082589" cy="4004855"/>
          </a:xfrm>
        </p:spPr>
        <p:txBody>
          <a:bodyPr/>
          <a:lstStyle/>
          <a:p>
            <a:r>
              <a:rPr lang="en-US" err="1">
                <a:latin typeface="Caecilia LT Std Roman" panose="00000500000000000000" pitchFamily="50" charset="0"/>
              </a:rPr>
              <a:t>Smaakt</a:t>
            </a:r>
            <a:r>
              <a:rPr lang="en-US">
                <a:latin typeface="Caecilia LT Std Roman" panose="00000500000000000000" pitchFamily="50" charset="0"/>
              </a:rPr>
              <a:t> </a:t>
            </a:r>
            <a:r>
              <a:rPr lang="en-US" err="1">
                <a:latin typeface="Caecilia LT Std Roman" panose="00000500000000000000" pitchFamily="50" charset="0"/>
              </a:rPr>
              <a:t>dit</a:t>
            </a:r>
            <a:r>
              <a:rPr lang="en-US">
                <a:latin typeface="Caecilia LT Std Roman" panose="00000500000000000000" pitchFamily="50" charset="0"/>
              </a:rPr>
              <a:t> </a:t>
            </a:r>
            <a:r>
              <a:rPr lang="en-US" err="1">
                <a:latin typeface="Caecilia LT Std Roman" panose="00000500000000000000" pitchFamily="50" charset="0"/>
              </a:rPr>
              <a:t>naar</a:t>
            </a:r>
            <a:r>
              <a:rPr lang="en-US">
                <a:latin typeface="Caecilia LT Std Roman" panose="00000500000000000000" pitchFamily="50" charset="0"/>
              </a:rPr>
              <a:t> </a:t>
            </a:r>
            <a:r>
              <a:rPr lang="en-US" err="1">
                <a:latin typeface="Caecilia LT Std Roman" panose="00000500000000000000" pitchFamily="50" charset="0"/>
              </a:rPr>
              <a:t>meer</a:t>
            </a:r>
            <a:r>
              <a:rPr lang="en-US">
                <a:latin typeface="Caecilia LT Std Roman" panose="00000500000000000000" pitchFamily="50" charset="0"/>
              </a:rPr>
              <a:t>?</a:t>
            </a:r>
          </a:p>
          <a:p>
            <a:r>
              <a:rPr lang="en-US">
                <a:latin typeface="Caecilia LT Std Roman" panose="00000500000000000000" pitchFamily="50" charset="0"/>
              </a:rPr>
              <a:t>[Link </a:t>
            </a:r>
            <a:r>
              <a:rPr lang="en-US" err="1">
                <a:latin typeface="Caecilia LT Std Roman" panose="00000500000000000000" pitchFamily="50" charset="0"/>
              </a:rPr>
              <a:t>naar</a:t>
            </a:r>
            <a:r>
              <a:rPr lang="en-US">
                <a:latin typeface="Caecilia LT Std Roman" panose="00000500000000000000" pitchFamily="50" charset="0"/>
              </a:rPr>
              <a:t> </a:t>
            </a:r>
            <a:r>
              <a:rPr lang="en-US" err="1">
                <a:latin typeface="Caecilia LT Std Roman" panose="00000500000000000000" pitchFamily="50" charset="0"/>
              </a:rPr>
              <a:t>evaluatieformulier</a:t>
            </a:r>
            <a:r>
              <a:rPr lang="en-US">
                <a:latin typeface="Caecilia LT Std Roman" panose="00000500000000000000" pitchFamily="50" charset="0"/>
              </a:rPr>
              <a:t>]</a:t>
            </a:r>
            <a:endParaRPr lang="nl-NL">
              <a:latin typeface="Caecilia LT Std Roman" panose="00000500000000000000" pitchFamily="50" charset="0"/>
            </a:endParaRPr>
          </a:p>
        </p:txBody>
      </p:sp>
    </p:spTree>
    <p:extLst>
      <p:ext uri="{BB962C8B-B14F-4D97-AF65-F5344CB8AC3E}">
        <p14:creationId xmlns:p14="http://schemas.microsoft.com/office/powerpoint/2010/main" val="2728537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687" y="2860158"/>
            <a:ext cx="7082589" cy="2663464"/>
          </a:xfrm>
        </p:spPr>
        <p:txBody>
          <a:bodyPr>
            <a:normAutofit fontScale="90000"/>
          </a:bodyPr>
          <a:lstStyle/>
          <a:p>
            <a:pPr>
              <a:lnSpc>
                <a:spcPct val="150000"/>
              </a:lnSpc>
            </a:pPr>
            <a:r>
              <a:rPr lang="nl-NL" sz="2400">
                <a:latin typeface="Caecilia LT Std Roman" panose="00000500000000000000" pitchFamily="50" charset="0"/>
                <a:hlinkClick r:id="rId2"/>
              </a:rPr>
              <a:t/>
            </a:r>
            <a:br>
              <a:rPr lang="nl-NL" sz="2400">
                <a:latin typeface="Caecilia LT Std Roman" panose="00000500000000000000" pitchFamily="50" charset="0"/>
                <a:hlinkClick r:id="rId2"/>
              </a:rPr>
            </a:br>
            <a:r>
              <a:rPr lang="nl-NL" sz="2400">
                <a:latin typeface="Caecilia LT Std Roman" panose="00000500000000000000" pitchFamily="50" charset="0"/>
                <a:ea typeface="Caecilia LT Std 55 Roman" charset="0"/>
                <a:cs typeface="Caecilia LT Std 55 Roman" charset="0"/>
              </a:rPr>
              <a:t>Stercollecties: </a:t>
            </a:r>
            <a:r>
              <a:rPr lang="nl-NL" sz="2400">
                <a:latin typeface="Caecilia LT Std Roman" panose="00000500000000000000" pitchFamily="50" charset="0"/>
                <a:ea typeface="Caecilia LT Std 55 Roman" charset="0"/>
                <a:cs typeface="Caecilia LT Std 55 Roman" charset="0"/>
                <a:hlinkClick r:id="rId2"/>
              </a:rPr>
              <a:t>www.stercollecties.nl</a:t>
            </a:r>
            <a:r>
              <a:rPr lang="nl-NL" sz="2400">
                <a:latin typeface="Caecilia LT Std Roman" panose="00000500000000000000" pitchFamily="50" charset="0"/>
                <a:ea typeface="Caecilia LT Std 55 Roman" charset="0"/>
                <a:cs typeface="Caecilia LT Std 55 Roman" charset="0"/>
              </a:rPr>
              <a:t/>
            </a:r>
            <a:br>
              <a:rPr lang="nl-NL" sz="2400">
                <a:latin typeface="Caecilia LT Std Roman" panose="00000500000000000000" pitchFamily="50" charset="0"/>
                <a:ea typeface="Caecilia LT Std 55 Roman" charset="0"/>
                <a:cs typeface="Caecilia LT Std 55 Roman" charset="0"/>
              </a:rPr>
            </a:br>
            <a:r>
              <a:rPr lang="nl-NL" sz="2400">
                <a:latin typeface="Caecilia LT Std Roman" panose="00000500000000000000" pitchFamily="50" charset="0"/>
                <a:ea typeface="Caecilia LT Std 55 Roman" charset="0"/>
                <a:cs typeface="Caecilia LT Std 55 Roman" charset="0"/>
              </a:rPr>
              <a:t>Helpdesk: </a:t>
            </a:r>
            <a:r>
              <a:rPr lang="nl-NL" sz="2400">
                <a:latin typeface="Caecilia LT Std Roman" panose="00000500000000000000" pitchFamily="50" charset="0"/>
                <a:ea typeface="Caecilia LT Std 55 Roman" charset="0"/>
                <a:cs typeface="Caecilia LT Std 55 Roman" charset="0"/>
                <a:hlinkClick r:id="rId3"/>
              </a:rPr>
              <a:t>www.vo-content.nl/contact/helpdesk</a:t>
            </a:r>
            <a:r>
              <a:rPr lang="nl-NL" sz="2400">
                <a:latin typeface="Caecilia LT Std Roman" panose="00000500000000000000" pitchFamily="50" charset="0"/>
                <a:ea typeface="Caecilia LT Std 55 Roman" charset="0"/>
                <a:cs typeface="Caecilia LT Std 55 Roman" charset="0"/>
              </a:rPr>
              <a:t> </a:t>
            </a:r>
            <a:br>
              <a:rPr lang="nl-NL" sz="2400">
                <a:latin typeface="Caecilia LT Std Roman" panose="00000500000000000000" pitchFamily="50" charset="0"/>
                <a:ea typeface="Caecilia LT Std 55 Roman" charset="0"/>
                <a:cs typeface="Caecilia LT Std 55 Roman" charset="0"/>
              </a:rPr>
            </a:br>
            <a:r>
              <a:rPr lang="nl-NL" sz="2400">
                <a:latin typeface="Caecilia LT Std Roman" panose="00000500000000000000" pitchFamily="50" charset="0"/>
                <a:ea typeface="Caecilia LT Std 55 Roman" charset="0"/>
                <a:cs typeface="Caecilia LT Std 55 Roman" charset="0"/>
              </a:rPr>
              <a:t>VO-content: </a:t>
            </a:r>
            <a:r>
              <a:rPr lang="nl-NL" sz="2400">
                <a:latin typeface="Caecilia LT Std Roman" panose="00000500000000000000" pitchFamily="50" charset="0"/>
                <a:ea typeface="Caecilia LT Std 55 Roman" charset="0"/>
                <a:cs typeface="Caecilia LT Std 55 Roman" charset="0"/>
                <a:hlinkClick r:id="rId4"/>
              </a:rPr>
              <a:t>info@vo-content.nl</a:t>
            </a:r>
            <a:r>
              <a:rPr lang="nl-NL" sz="2400">
                <a:latin typeface="Caecilia LT Std Roman" panose="00000500000000000000" pitchFamily="50" charset="0"/>
                <a:ea typeface="Caecilia LT Std 55 Roman" charset="0"/>
                <a:cs typeface="Caecilia LT Std 55 Roman" charset="0"/>
              </a:rPr>
              <a:t> </a:t>
            </a:r>
            <a:r>
              <a:rPr lang="nl-NL" sz="2400">
                <a:latin typeface="Caecilia LT Std Roman" panose="00000500000000000000" pitchFamily="50" charset="0"/>
              </a:rPr>
              <a:t/>
            </a:r>
            <a:br>
              <a:rPr lang="nl-NL" sz="2400">
                <a:latin typeface="Caecilia LT Std Roman" panose="00000500000000000000" pitchFamily="50" charset="0"/>
              </a:rPr>
            </a:br>
            <a:endParaRPr lang="nl-NL" sz="2400">
              <a:latin typeface="Caecilia LT Std Roman" panose="00000500000000000000" pitchFamily="50" charset="0"/>
            </a:endParaRPr>
          </a:p>
        </p:txBody>
      </p:sp>
      <p:pic>
        <p:nvPicPr>
          <p:cNvPr id="5" name="Picture 13" descr="banner.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0173" y="5332236"/>
            <a:ext cx="3788663" cy="1055436"/>
          </a:xfrm>
          <a:prstGeom prst="rect">
            <a:avLst/>
          </a:prstGeom>
        </p:spPr>
      </p:pic>
      <p:sp>
        <p:nvSpPr>
          <p:cNvPr id="3" name="Tekstvak 2"/>
          <p:cNvSpPr txBox="1"/>
          <p:nvPr/>
        </p:nvSpPr>
        <p:spPr>
          <a:xfrm>
            <a:off x="616687" y="2683158"/>
            <a:ext cx="5006499" cy="461665"/>
          </a:xfrm>
          <a:prstGeom prst="rect">
            <a:avLst/>
          </a:prstGeom>
          <a:noFill/>
        </p:spPr>
        <p:txBody>
          <a:bodyPr wrap="none" rtlCol="0">
            <a:spAutoFit/>
          </a:bodyPr>
          <a:lstStyle/>
          <a:p>
            <a:r>
              <a:rPr lang="nl-NL" sz="2400">
                <a:solidFill>
                  <a:srgbClr val="662483"/>
                </a:solidFill>
                <a:latin typeface="Caecilia LT Std Roman" panose="00000500000000000000" pitchFamily="50" charset="0"/>
                <a:ea typeface="Caecilia LT Std 55 Roman" charset="0"/>
                <a:cs typeface="Caecilia LT Std 55 Roman" charset="0"/>
              </a:rPr>
              <a:t>[Contactgegevens </a:t>
            </a:r>
            <a:r>
              <a:rPr lang="nl-NL" sz="2400" err="1">
                <a:solidFill>
                  <a:srgbClr val="662483"/>
                </a:solidFill>
                <a:latin typeface="Caecilia LT Std Roman" panose="00000500000000000000" pitchFamily="50" charset="0"/>
                <a:ea typeface="Caecilia LT Std 55 Roman" charset="0"/>
                <a:cs typeface="Caecilia LT Std 55 Roman" charset="0"/>
              </a:rPr>
              <a:t>Ster@dviseur</a:t>
            </a:r>
            <a:r>
              <a:rPr lang="nl-NL" sz="2400">
                <a:solidFill>
                  <a:srgbClr val="662483"/>
                </a:solidFill>
                <a:latin typeface="Caecilia LT Std Roman" panose="00000500000000000000" pitchFamily="50" charset="0"/>
                <a:ea typeface="Caecilia LT Std 55 Roman" charset="0"/>
                <a:cs typeface="Caecilia LT Std 55 Roman" charset="0"/>
              </a:rPr>
              <a:t>]</a:t>
            </a:r>
          </a:p>
        </p:txBody>
      </p:sp>
      <p:sp>
        <p:nvSpPr>
          <p:cNvPr id="4" name="Tekstvak 3"/>
          <p:cNvSpPr txBox="1"/>
          <p:nvPr/>
        </p:nvSpPr>
        <p:spPr>
          <a:xfrm>
            <a:off x="616687" y="1219947"/>
            <a:ext cx="2909771" cy="646331"/>
          </a:xfrm>
          <a:prstGeom prst="rect">
            <a:avLst/>
          </a:prstGeom>
          <a:noFill/>
        </p:spPr>
        <p:txBody>
          <a:bodyPr wrap="none" rtlCol="0">
            <a:spAutoFit/>
          </a:bodyPr>
          <a:lstStyle/>
          <a:p>
            <a:r>
              <a:rPr lang="nl-NL" sz="3600" b="1" dirty="0">
                <a:solidFill>
                  <a:srgbClr val="662483"/>
                </a:solidFill>
                <a:latin typeface="Caecilia LT Std Roman" panose="00000500000000000000" pitchFamily="50" charset="0"/>
                <a:ea typeface="Caecilia LT Std 55 Roman" charset="0"/>
                <a:cs typeface="Caecilia LT Std 55 Roman" charset="0"/>
              </a:rPr>
              <a:t>Hulp nodig?</a:t>
            </a:r>
          </a:p>
        </p:txBody>
      </p:sp>
    </p:spTree>
    <p:extLst>
      <p:ext uri="{BB962C8B-B14F-4D97-AF65-F5344CB8AC3E}">
        <p14:creationId xmlns:p14="http://schemas.microsoft.com/office/powerpoint/2010/main" val="1912607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latin typeface="Caecilia LT Std Roman" panose="00000500000000000000" pitchFamily="50" charset="0"/>
                <a:ea typeface="Caecilia LT Std 55 Roman" charset="0"/>
                <a:cs typeface="Caecilia LT Std 55 Roman" charset="0"/>
              </a:rPr>
              <a:t>Programma</a:t>
            </a:r>
          </a:p>
        </p:txBody>
      </p:sp>
      <p:sp>
        <p:nvSpPr>
          <p:cNvPr id="3" name="Tijdelijke aanduiding voor inhoud 2"/>
          <p:cNvSpPr>
            <a:spLocks noGrp="1"/>
          </p:cNvSpPr>
          <p:nvPr>
            <p:ph idx="1"/>
          </p:nvPr>
        </p:nvSpPr>
        <p:spPr>
          <a:xfrm>
            <a:off x="457199" y="1834228"/>
            <a:ext cx="7082589" cy="4004855"/>
          </a:xfrm>
        </p:spPr>
        <p:txBody>
          <a:bodyPr/>
          <a:lstStyle/>
          <a:p>
            <a:r>
              <a:rPr lang="nl-NL">
                <a:latin typeface="Caecilia LT Std Roman" panose="00000500000000000000" pitchFamily="50" charset="0"/>
                <a:ea typeface="Caecilia LT Std 55 Roman" charset="0"/>
                <a:cs typeface="Caecilia LT Std 55 Roman" charset="0"/>
              </a:rPr>
              <a:t>Kennismaking met VO-content</a:t>
            </a:r>
          </a:p>
          <a:p>
            <a:pPr lvl="1"/>
            <a:r>
              <a:rPr lang="nl-NL">
                <a:latin typeface="Caecilia LT Std Roman" panose="00000500000000000000" pitchFamily="50" charset="0"/>
                <a:ea typeface="Caecilia LT Std 55 Roman" charset="0"/>
                <a:cs typeface="Caecilia LT Std 55 Roman" charset="0"/>
              </a:rPr>
              <a:t>Missie en doel</a:t>
            </a:r>
          </a:p>
          <a:p>
            <a:pPr lvl="1"/>
            <a:r>
              <a:rPr lang="nl-NL">
                <a:latin typeface="Caecilia LT Std Roman" panose="00000500000000000000" pitchFamily="50" charset="0"/>
                <a:ea typeface="Caecilia LT Std 55 Roman" charset="0"/>
                <a:cs typeface="Caecilia LT Std 55 Roman" charset="0"/>
              </a:rPr>
              <a:t>Stakeholders</a:t>
            </a:r>
          </a:p>
          <a:p>
            <a:pPr lvl="1"/>
            <a:r>
              <a:rPr lang="nl-NL">
                <a:latin typeface="Caecilia LT Std Roman" panose="00000500000000000000" pitchFamily="50" charset="0"/>
                <a:ea typeface="Caecilia LT Std 55 Roman" charset="0"/>
                <a:cs typeface="Caecilia LT Std 55 Roman" charset="0"/>
              </a:rPr>
              <a:t>Aanbod VO-content</a:t>
            </a:r>
          </a:p>
          <a:p>
            <a:r>
              <a:rPr lang="nl-NL">
                <a:latin typeface="Caecilia LT Std Roman" panose="00000500000000000000" pitchFamily="50" charset="0"/>
                <a:ea typeface="Caecilia LT Std 55 Roman" charset="0"/>
                <a:cs typeface="Caecilia LT Std 55 Roman" charset="0"/>
              </a:rPr>
              <a:t>Stercollecties</a:t>
            </a:r>
          </a:p>
          <a:p>
            <a:r>
              <a:rPr lang="nl-NL">
                <a:latin typeface="Caecilia LT Std Roman" panose="00000500000000000000" pitchFamily="50" charset="0"/>
                <a:ea typeface="Caecilia LT Std 55 Roman" charset="0"/>
                <a:cs typeface="Caecilia LT Std 55 Roman" charset="0"/>
              </a:rPr>
              <a:t>Aan de slag</a:t>
            </a:r>
          </a:p>
          <a:p>
            <a:pPr lvl="1"/>
            <a:r>
              <a:rPr lang="nl-NL">
                <a:latin typeface="Caecilia LT Std Roman" panose="00000500000000000000" pitchFamily="50" charset="0"/>
                <a:ea typeface="Caecilia LT Std 55 Roman" charset="0"/>
                <a:cs typeface="Caecilia LT Std 55 Roman" charset="0"/>
              </a:rPr>
              <a:t>Op eigen niveau</a:t>
            </a:r>
          </a:p>
          <a:p>
            <a:r>
              <a:rPr lang="nl-NL">
                <a:latin typeface="Caecilia LT Std Roman" panose="00000500000000000000" pitchFamily="50" charset="0"/>
                <a:ea typeface="Caecilia LT Std 55 Roman" charset="0"/>
                <a:cs typeface="Caecilia LT Std 55 Roman" charset="0"/>
              </a:rPr>
              <a:t>Evaluatie</a:t>
            </a:r>
          </a:p>
        </p:txBody>
      </p:sp>
    </p:spTree>
    <p:extLst>
      <p:ext uri="{BB962C8B-B14F-4D97-AF65-F5344CB8AC3E}">
        <p14:creationId xmlns:p14="http://schemas.microsoft.com/office/powerpoint/2010/main" val="1476799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56069"/>
            <a:ext cx="9144000" cy="1342941"/>
          </a:xfrm>
        </p:spPr>
        <p:txBody>
          <a:bodyPr>
            <a:noAutofit/>
          </a:bodyPr>
          <a:lstStyle/>
          <a:p>
            <a:pPr algn="ctr"/>
            <a:r>
              <a:rPr lang="nl-NL" sz="4800" b="1" dirty="0">
                <a:latin typeface="Caecilia LT Std Roman" panose="00000500000000000000" pitchFamily="50" charset="0"/>
                <a:ea typeface="Caecilia LT Std 55 Roman" charset="0"/>
                <a:cs typeface="Caecilia LT Std 55 Roman" charset="0"/>
              </a:rPr>
              <a:t>Kennismaking </a:t>
            </a:r>
            <a:br>
              <a:rPr lang="nl-NL" sz="4800" b="1" dirty="0">
                <a:latin typeface="Caecilia LT Std Roman" panose="00000500000000000000" pitchFamily="50" charset="0"/>
                <a:ea typeface="Caecilia LT Std 55 Roman" charset="0"/>
                <a:cs typeface="Caecilia LT Std 55 Roman" charset="0"/>
              </a:rPr>
            </a:br>
            <a:r>
              <a:rPr lang="nl-NL" sz="4800" b="1" dirty="0">
                <a:latin typeface="Caecilia LT Std Roman" panose="00000500000000000000" pitchFamily="50" charset="0"/>
                <a:ea typeface="Caecilia LT Std 55 Roman" charset="0"/>
                <a:cs typeface="Caecilia LT Std 55 Roman" charset="0"/>
              </a:rPr>
              <a:t>met VO-content</a:t>
            </a:r>
          </a:p>
        </p:txBody>
      </p:sp>
    </p:spTree>
    <p:extLst>
      <p:ext uri="{BB962C8B-B14F-4D97-AF65-F5344CB8AC3E}">
        <p14:creationId xmlns:p14="http://schemas.microsoft.com/office/powerpoint/2010/main" val="1693185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520" y="2014779"/>
            <a:ext cx="6645030" cy="3895025"/>
          </a:xfrm>
          <a:prstGeom prst="rect">
            <a:avLst/>
          </a:prstGeom>
        </p:spPr>
      </p:pic>
      <p:sp>
        <p:nvSpPr>
          <p:cNvPr id="5" name="Titel 1"/>
          <p:cNvSpPr txBox="1">
            <a:spLocks/>
          </p:cNvSpPr>
          <p:nvPr/>
        </p:nvSpPr>
        <p:spPr>
          <a:xfrm>
            <a:off x="609599" y="930767"/>
            <a:ext cx="7082589" cy="13429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662483"/>
                </a:solidFill>
                <a:latin typeface="Arial" charset="0"/>
                <a:ea typeface="Arial" charset="0"/>
                <a:cs typeface="Arial" charset="0"/>
              </a:defRPr>
            </a:lvl1pPr>
          </a:lstStyle>
          <a:p>
            <a:r>
              <a:rPr lang="nl-NL" b="1" dirty="0" smtClean="0">
                <a:latin typeface="Caecilia LT Std Roman" panose="00000500000000000000" pitchFamily="50" charset="0"/>
                <a:ea typeface="Caecilia LT Std 55 Roman" charset="0"/>
                <a:cs typeface="Caecilia LT Std 55 Roman" charset="0"/>
              </a:rPr>
              <a:t>Toekomstvisie</a:t>
            </a:r>
          </a:p>
        </p:txBody>
      </p:sp>
    </p:spTree>
    <p:extLst>
      <p:ext uri="{BB962C8B-B14F-4D97-AF65-F5344CB8AC3E}">
        <p14:creationId xmlns:p14="http://schemas.microsoft.com/office/powerpoint/2010/main" val="1537732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261011" y="3129418"/>
            <a:ext cx="835184" cy="829261"/>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918" y="5010340"/>
            <a:ext cx="1544148" cy="445078"/>
          </a:xfrm>
          <a:prstGeom prst="rect">
            <a:avLst/>
          </a:prstGeom>
        </p:spPr>
      </p:pic>
      <p:pic>
        <p:nvPicPr>
          <p:cNvPr id="16" name="Afbeelding 15"/>
          <p:cNvPicPr>
            <a:picLocks noChangeAspect="1"/>
          </p:cNvPicPr>
          <p:nvPr/>
        </p:nvPicPr>
        <p:blipFill rotWithShape="1">
          <a:blip r:embed="rId5"/>
          <a:srcRect l="1083" t="-1575" r="1" b="64783"/>
          <a:stretch/>
        </p:blipFill>
        <p:spPr>
          <a:xfrm>
            <a:off x="5779119" y="3091070"/>
            <a:ext cx="2032741" cy="580780"/>
          </a:xfrm>
          <a:prstGeom prst="rect">
            <a:avLst/>
          </a:prstGeom>
        </p:spPr>
      </p:pic>
      <p:pic>
        <p:nvPicPr>
          <p:cNvPr id="19" name="Afbeelding 18"/>
          <p:cNvPicPr>
            <a:picLocks noChangeAspect="1"/>
          </p:cNvPicPr>
          <p:nvPr/>
        </p:nvPicPr>
        <p:blipFill rotWithShape="1">
          <a:blip r:embed="rId6">
            <a:extLst>
              <a:ext uri="{28A0092B-C50C-407E-A947-70E740481C1C}">
                <a14:useLocalDpi xmlns:a14="http://schemas.microsoft.com/office/drawing/2010/main" val="0"/>
              </a:ext>
            </a:extLst>
          </a:blip>
          <a:srcRect t="10420"/>
          <a:stretch/>
        </p:blipFill>
        <p:spPr>
          <a:xfrm>
            <a:off x="4183303" y="1156986"/>
            <a:ext cx="990600" cy="1023902"/>
          </a:xfrm>
          <a:prstGeom prst="rect">
            <a:avLst/>
          </a:prstGeom>
        </p:spPr>
      </p:pic>
      <p:sp>
        <p:nvSpPr>
          <p:cNvPr id="12" name="Curved Left Arrow 9"/>
          <p:cNvSpPr/>
          <p:nvPr/>
        </p:nvSpPr>
        <p:spPr>
          <a:xfrm rot="9347421">
            <a:off x="2066487" y="3963297"/>
            <a:ext cx="639365" cy="2094087"/>
          </a:xfrm>
          <a:prstGeom prst="curvedLeftArrow">
            <a:avLst>
              <a:gd name="adj1" fmla="val 33219"/>
              <a:gd name="adj2" fmla="val 82662"/>
              <a:gd name="adj3" fmla="val 21937"/>
            </a:avLst>
          </a:prstGeom>
          <a:solidFill>
            <a:srgbClr val="7030A0"/>
          </a:solidFill>
          <a:ln>
            <a:solidFill>
              <a:srgbClr val="6624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 name="Title 4"/>
          <p:cNvSpPr>
            <a:spLocks noGrp="1"/>
          </p:cNvSpPr>
          <p:nvPr>
            <p:ph type="title"/>
          </p:nvPr>
        </p:nvSpPr>
        <p:spPr>
          <a:xfrm>
            <a:off x="3578087" y="336264"/>
            <a:ext cx="7091917" cy="662552"/>
          </a:xfrm>
        </p:spPr>
        <p:txBody>
          <a:bodyPr/>
          <a:lstStyle/>
          <a:p>
            <a:r>
              <a:rPr lang="en-US" b="1" dirty="0" smtClean="0">
                <a:latin typeface="Caecilia LT Std Roman" panose="00000500000000000000" pitchFamily="50" charset="0"/>
                <a:ea typeface="Caecilia LT Std 55 Roman" charset="0"/>
                <a:cs typeface="Caecilia LT Std 55 Roman" charset="0"/>
              </a:rPr>
              <a:t>Partners</a:t>
            </a:r>
            <a:endParaRPr lang="en-US" b="1" dirty="0">
              <a:latin typeface="Caecilia LT Std Roman" panose="00000500000000000000" pitchFamily="50" charset="0"/>
              <a:ea typeface="Caecilia LT Std 55 Roman" charset="0"/>
              <a:cs typeface="Caecilia LT Std 55 Roman" charset="0"/>
            </a:endParaRPr>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13061" r="4950" b="11039"/>
          <a:stretch/>
        </p:blipFill>
        <p:spPr>
          <a:xfrm>
            <a:off x="1537836" y="3025806"/>
            <a:ext cx="2040251" cy="651672"/>
          </a:xfrm>
          <a:prstGeom prst="rect">
            <a:avLst/>
          </a:prstGeom>
        </p:spPr>
      </p:pic>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6992" y="5788035"/>
            <a:ext cx="1383785" cy="455867"/>
          </a:xfrm>
          <a:prstGeom prst="rect">
            <a:avLst/>
          </a:prstGeom>
        </p:spPr>
      </p:pic>
      <p:pic>
        <p:nvPicPr>
          <p:cNvPr id="3" name="Afbeelding 2"/>
          <p:cNvPicPr>
            <a:picLocks noChangeAspect="1"/>
          </p:cNvPicPr>
          <p:nvPr/>
        </p:nvPicPr>
        <p:blipFill rotWithShape="1">
          <a:blip r:embed="rId9">
            <a:extLst>
              <a:ext uri="{28A0092B-C50C-407E-A947-70E740481C1C}">
                <a14:useLocalDpi xmlns:a14="http://schemas.microsoft.com/office/drawing/2010/main" val="0"/>
              </a:ext>
            </a:extLst>
          </a:blip>
          <a:srcRect b="11261"/>
          <a:stretch/>
        </p:blipFill>
        <p:spPr>
          <a:xfrm>
            <a:off x="3179842" y="5549176"/>
            <a:ext cx="1260076" cy="745452"/>
          </a:xfrm>
          <a:prstGeom prst="rect">
            <a:avLst/>
          </a:prstGeom>
        </p:spPr>
      </p:pic>
      <p:sp>
        <p:nvSpPr>
          <p:cNvPr id="31" name="Curved Left Arrow 9"/>
          <p:cNvSpPr/>
          <p:nvPr/>
        </p:nvSpPr>
        <p:spPr>
          <a:xfrm rot="18634026">
            <a:off x="6100822" y="1070104"/>
            <a:ext cx="639365" cy="2094087"/>
          </a:xfrm>
          <a:prstGeom prst="curvedLeftArrow">
            <a:avLst>
              <a:gd name="adj1" fmla="val 33219"/>
              <a:gd name="adj2" fmla="val 82662"/>
              <a:gd name="adj3" fmla="val 21937"/>
            </a:avLst>
          </a:prstGeom>
          <a:solidFill>
            <a:srgbClr val="7030A0"/>
          </a:solidFill>
          <a:ln>
            <a:solidFill>
              <a:srgbClr val="6624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Curved Left Arrow 9"/>
          <p:cNvSpPr/>
          <p:nvPr/>
        </p:nvSpPr>
        <p:spPr>
          <a:xfrm rot="1352321">
            <a:off x="6475804" y="3998003"/>
            <a:ext cx="639365" cy="2178962"/>
          </a:xfrm>
          <a:prstGeom prst="curvedLeftArrow">
            <a:avLst>
              <a:gd name="adj1" fmla="val 33219"/>
              <a:gd name="adj2" fmla="val 82662"/>
              <a:gd name="adj3" fmla="val 21937"/>
            </a:avLst>
          </a:prstGeom>
          <a:solidFill>
            <a:srgbClr val="7030A0"/>
          </a:solidFill>
          <a:ln>
            <a:solidFill>
              <a:srgbClr val="6624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Curved Left Arrow 9"/>
          <p:cNvSpPr/>
          <p:nvPr/>
        </p:nvSpPr>
        <p:spPr>
          <a:xfrm rot="14200782">
            <a:off x="2594516" y="972785"/>
            <a:ext cx="639365" cy="2094087"/>
          </a:xfrm>
          <a:prstGeom prst="curvedLeftArrow">
            <a:avLst>
              <a:gd name="adj1" fmla="val 33219"/>
              <a:gd name="adj2" fmla="val 82662"/>
              <a:gd name="adj3" fmla="val 21937"/>
            </a:avLst>
          </a:prstGeom>
          <a:solidFill>
            <a:srgbClr val="7030A0"/>
          </a:solidFill>
          <a:ln>
            <a:solidFill>
              <a:srgbClr val="6624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279857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BF7BACFF2338438D204FEDC7A8CE96" ma:contentTypeVersion="7" ma:contentTypeDescription="Een nieuw document maken." ma:contentTypeScope="" ma:versionID="a11c1ac92ccd96c01dd8cf86dd74d3ad">
  <xsd:schema xmlns:xsd="http://www.w3.org/2001/XMLSchema" xmlns:xs="http://www.w3.org/2001/XMLSchema" xmlns:p="http://schemas.microsoft.com/office/2006/metadata/properties" xmlns:ns2="563365e8-3cc6-4974-902f-0038e1bc10c5" xmlns:ns3="72562f01-73f9-4d40-97c9-633a0153a28e" targetNamespace="http://schemas.microsoft.com/office/2006/metadata/properties" ma:root="true" ma:fieldsID="f69a34950b5660ae76aee75d6a8d0a6e" ns2:_="" ns3:_="">
    <xsd:import namespace="563365e8-3cc6-4974-902f-0038e1bc10c5"/>
    <xsd:import namespace="72562f01-73f9-4d40-97c9-633a0153a28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365e8-3cc6-4974-902f-0038e1bc10c5"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562f01-73f9-4d40-97c9-633a0153a28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9AE0D-4E43-45D2-92AB-72A8BEBC8805}">
  <ds:schemaRefs>
    <ds:schemaRef ds:uri="http://schemas.microsoft.com/sharepoint/v3/contenttype/forms"/>
  </ds:schemaRefs>
</ds:datastoreItem>
</file>

<file path=customXml/itemProps2.xml><?xml version="1.0" encoding="utf-8"?>
<ds:datastoreItem xmlns:ds="http://schemas.openxmlformats.org/officeDocument/2006/customXml" ds:itemID="{26C976E3-5EDE-4231-8E9C-24821B066775}">
  <ds:schemaRef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563365e8-3cc6-4974-902f-0038e1bc10c5"/>
    <ds:schemaRef ds:uri="http://purl.org/dc/elements/1.1/"/>
    <ds:schemaRef ds:uri="http://schemas.openxmlformats.org/package/2006/metadata/core-properties"/>
    <ds:schemaRef ds:uri="72562f01-73f9-4d40-97c9-633a0153a28e"/>
    <ds:schemaRef ds:uri="http://schemas.microsoft.com/office/2006/metadata/properties"/>
  </ds:schemaRefs>
</ds:datastoreItem>
</file>

<file path=customXml/itemProps3.xml><?xml version="1.0" encoding="utf-8"?>
<ds:datastoreItem xmlns:ds="http://schemas.openxmlformats.org/officeDocument/2006/customXml" ds:itemID="{0B900ABF-42AA-40A9-889E-7D852083E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365e8-3cc6-4974-902f-0038e1bc10c5"/>
    <ds:schemaRef ds:uri="72562f01-73f9-4d40-97c9-633a0153a2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TotalTime>
  <Words>1073</Words>
  <Application>Microsoft Macintosh PowerPoint</Application>
  <PresentationFormat>On-screen Show (4:3)</PresentationFormat>
  <Paragraphs>294</Paragraphs>
  <Slides>52</Slides>
  <Notes>16</Notes>
  <HiddenSlides>3</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52</vt:i4>
      </vt:variant>
    </vt:vector>
  </HeadingPairs>
  <TitlesOfParts>
    <vt:vector size="66" baseType="lpstr">
      <vt:lpstr>Caecilia LT Std 55 Roman</vt:lpstr>
      <vt:lpstr>Caecilia LT Std Bold</vt:lpstr>
      <vt:lpstr>Caecilia LT Std Light</vt:lpstr>
      <vt:lpstr>Caecilia LT Std Roman</vt:lpstr>
      <vt:lpstr>Calibri</vt:lpstr>
      <vt:lpstr>Helvetica Neue</vt:lpstr>
      <vt:lpstr>ＭＳ Ｐゴシック</vt:lpstr>
      <vt:lpstr>Wingdings</vt:lpstr>
      <vt:lpstr>Arial</vt:lpstr>
      <vt:lpstr>1_Office Theme</vt:lpstr>
      <vt:lpstr>Custom Design</vt:lpstr>
      <vt:lpstr>2_Office Theme</vt:lpstr>
      <vt:lpstr>3_Office Theme</vt:lpstr>
      <vt:lpstr>4_Office Theme</vt:lpstr>
      <vt:lpstr>Introductietraining  Stercollecties</vt:lpstr>
      <vt:lpstr>Even kennismaken</vt:lpstr>
      <vt:lpstr>Even kennismaken</vt:lpstr>
      <vt:lpstr>Blauwe piste De Stercollecties en Wikiwijs zijn voor mij nieuw en ik ben niet zo'n held met ICT. Ik vind het prettig als iemand me bij de hand neemt en helpt bij het ontdekken van de mogelijkheden.  Rode piste Ik ben al bekend met de Stercollecties en Wikiwijs en ik kan een arrangement kopiëren en hierin kleine aanpassingen doen. Ik wil graag leren wat de mogelijkheden zijn van Wikiwijs en hoe ik deze optimaal kan benutten. Ik ben iemand die graag zelfstandig dingen uitprobeert.   Zwarte piste Ik werk al met Stercollecties, kan al een arrangement kopiëren in Wikiwijs, en ik wil graag leren hoe ik kan arrangeren vanuit leerdoelen. Ik ben iemand die zelf ook makkelijk uitprobeert.  </vt:lpstr>
      <vt:lpstr>Doel introductietraining</vt:lpstr>
      <vt:lpstr>Programma</vt:lpstr>
      <vt:lpstr>Kennismaking  met VO-content</vt:lpstr>
      <vt:lpstr>PowerPoint Presentation</vt:lpstr>
      <vt:lpstr>Partners</vt:lpstr>
      <vt:lpstr>PowerPoint Presentation</vt:lpstr>
      <vt:lpstr>PowerPoint Presentation</vt:lpstr>
      <vt:lpstr>PowerPoint Presentation</vt:lpstr>
      <vt:lpstr>PowerPoint Presentation</vt:lpstr>
      <vt:lpstr>Stercollecties zijn arrangeerbaar:</vt:lpstr>
      <vt:lpstr>Nog niet arrangeerbaar…</vt:lpstr>
      <vt:lpstr>Stercollectie: vele leerbouwstenen </vt:lpstr>
      <vt:lpstr>Hoe zet ik Stercollecties in?</vt:lpstr>
      <vt:lpstr>Extra aanbod</vt:lpstr>
      <vt:lpstr>Docentenmateriaal</vt:lpstr>
      <vt:lpstr>PowerPoint Presentation</vt:lpstr>
      <vt:lpstr>PowerPoint Presentation</vt:lpstr>
      <vt:lpstr>PowerPoint Presentation</vt:lpstr>
      <vt:lpstr>Aan de slag!</vt:lpstr>
      <vt:lpstr>Blauwe piste De Stercollecties en Wikiwijs zijn voor mij nieuw en ik ben niet zo'n held met ICT. Ik vind het prettig als iemand me bij de hand neemt en helpt bij het ontdekken van de mogelijkheden.  Rode piste Ik ben al bekend met de Stercollecties en Wikiwijs en ik kan een arrangement kopiëren en hierin kleine aanpassingen doen. Ik wil graag leren wat de mogelijkheden zijn van Wikiwijs en hoe ik deze optimaal kan benutten. Ik ben iemand die graag zelfstandig dingen uitprobeert.   Zwarte piste Ik werk al met Stercollecties, kan al een arrangement kopiëren in Wikiwijs, en ik wil graag leren hoe ik kan arrangeren vanuit leerdoelen. Ik ben iemand die zelf ook makkelijk uitprobeert.  </vt:lpstr>
      <vt:lpstr>Blauwe piste Aan de slag met opdracht “Oriëntatie Stercollecties”   Rode piste Aan de slag met opdracht “Arrangement samenstellen”  Zwarte piste Verdieping met Ster@dviseur over leerdoeldenken </vt:lpstr>
      <vt:lpstr>[Verwijzing naar werkarrangement ####]</vt:lpstr>
      <vt:lpstr>Leerdoeldenken: Arrangeren vanuit leerdoelen </vt:lpstr>
      <vt:lpstr>PowerPoint Presentation</vt:lpstr>
      <vt:lpstr>PowerPoint Presentation</vt:lpstr>
      <vt:lpstr>PowerPoint Presentation</vt:lpstr>
      <vt:lpstr>Drie vragen:</vt:lpstr>
      <vt:lpstr>PowerPoint Presentation</vt:lpstr>
      <vt:lpstr>PowerPoint Presentation</vt:lpstr>
      <vt:lpstr>PowerPoint Presentation</vt:lpstr>
      <vt:lpstr>PowerPoint Presentation</vt:lpstr>
      <vt:lpstr>Voorbeeld aardrijkskunde:</vt:lpstr>
      <vt:lpstr>PowerPoint Presentation</vt:lpstr>
      <vt:lpstr>PowerPoint Presentation</vt:lpstr>
      <vt:lpstr>PowerPoint Presentation</vt:lpstr>
      <vt:lpstr>PowerPoint Presentation</vt:lpstr>
      <vt:lpstr>HOE wil ik dat de leerlingen leren?</vt:lpstr>
      <vt:lpstr>PowerPoint Presentation</vt:lpstr>
      <vt:lpstr>PowerPoint Presentation</vt:lpstr>
      <vt:lpstr>PowerPoint Presentation</vt:lpstr>
      <vt:lpstr>Bespreking opdracht 1 Oriëntatie</vt:lpstr>
      <vt:lpstr>Demo Wikiwijs en inloggen</vt:lpstr>
      <vt:lpstr>Bespreking opdracht 1 leerdoel formuleren</vt:lpstr>
      <vt:lpstr>Bespreking opdracht 1 arrangement samenstellen</vt:lpstr>
      <vt:lpstr>Demo toets en vraag</vt:lpstr>
      <vt:lpstr>Evaluatie &amp; Afsluiting</vt:lpstr>
      <vt:lpstr>Evaluatie</vt:lpstr>
      <vt:lpstr> Stercollecties: www.stercollecties.nl Helpdesk: www.vo-content.nl/contact/helpdesk  VO-content: info@vo-content.nl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Introductietraining  Stercollecties</dc:title>
  <cp:lastModifiedBy>Janneke van Doren</cp:lastModifiedBy>
  <cp:revision>9</cp:revision>
  <dcterms:modified xsi:type="dcterms:W3CDTF">2017-10-27T13:07:52Z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0x0101000CBF7BACFF2338438D204FEDC7A8CE96</vt:lpwstr>
  </property>
</Properties>
</file>