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8" r:id="rId3"/>
    <p:sldId id="327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>
        <p:scale>
          <a:sx n="100" d="100"/>
          <a:sy n="100" d="100"/>
        </p:scale>
        <p:origin x="-1992" y="-108"/>
      </p:cViewPr>
      <p:guideLst>
        <p:guide orient="horz" pos="411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7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</a:t>
            </a:r>
            <a:r>
              <a:rPr lang="nl-NL" sz="2400" b="1" dirty="0" smtClean="0">
                <a:latin typeface="Arial Black" pitchFamily="34" charset="0"/>
              </a:rPr>
              <a:t>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.5 </a:t>
            </a:r>
            <a:r>
              <a:rPr lang="nl-NL" sz="2400" dirty="0">
                <a:latin typeface="+mn-lt"/>
              </a:rPr>
              <a:t>H</a:t>
            </a:r>
            <a:r>
              <a:rPr lang="nl-NL" sz="2400" dirty="0" smtClean="0">
                <a:latin typeface="+mn-lt"/>
              </a:rPr>
              <a:t>oeken berekenen in een vierhoek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ier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samen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360</a:t>
            </a: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°</a:t>
            </a:r>
            <a:endParaRPr lang="nl-NL" sz="2400" b="1" dirty="0">
              <a:solidFill>
                <a:srgbClr val="D60093"/>
              </a:solidFill>
              <a:latin typeface="+mn-lt"/>
            </a:endParaRPr>
          </a:p>
        </p:txBody>
      </p:sp>
      <p:sp>
        <p:nvSpPr>
          <p:cNvPr id="3" name="Rectangle 4"/>
          <p:cNvSpPr/>
          <p:nvPr/>
        </p:nvSpPr>
        <p:spPr>
          <a:xfrm>
            <a:off x="5910164" y="4767535"/>
            <a:ext cx="1398140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b="1" dirty="0" smtClean="0">
              <a:solidFill>
                <a:srgbClr val="D60093"/>
              </a:solidFill>
              <a:latin typeface="Eurostile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2023412" y="332737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6702430" y="332737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95" name="C"/>
          <p:cNvSpPr txBox="1"/>
          <p:nvPr/>
        </p:nvSpPr>
        <p:spPr>
          <a:xfrm>
            <a:off x="5508104" y="185759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b="1" dirty="0" smtClean="0">
              <a:solidFill>
                <a:srgbClr val="D60093"/>
              </a:solidFill>
              <a:latin typeface="Eurostile"/>
            </a:endParaRPr>
          </a:p>
        </p:txBody>
      </p:sp>
      <p:sp>
        <p:nvSpPr>
          <p:cNvPr id="89" name="C"/>
          <p:cNvSpPr txBox="1"/>
          <p:nvPr/>
        </p:nvSpPr>
        <p:spPr>
          <a:xfrm>
            <a:off x="3156404" y="188721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endParaRPr lang="nl-NL" sz="2400" i="1" dirty="0"/>
          </a:p>
        </p:txBody>
      </p:sp>
      <p:sp>
        <p:nvSpPr>
          <p:cNvPr id="20" name="Vrije vorm 19"/>
          <p:cNvSpPr/>
          <p:nvPr/>
        </p:nvSpPr>
        <p:spPr>
          <a:xfrm>
            <a:off x="2413262" y="2229173"/>
            <a:ext cx="4308049" cy="1168924"/>
          </a:xfrm>
          <a:custGeom>
            <a:avLst/>
            <a:gdLst>
              <a:gd name="connsiteX0" fmla="*/ 707010 w 4308049"/>
              <a:gd name="connsiteY0" fmla="*/ 1159497 h 1168924"/>
              <a:gd name="connsiteX1" fmla="*/ 4308049 w 4308049"/>
              <a:gd name="connsiteY1" fmla="*/ 1168924 h 1168924"/>
              <a:gd name="connsiteX2" fmla="*/ 3139125 w 4308049"/>
              <a:gd name="connsiteY2" fmla="*/ 0 h 1168924"/>
              <a:gd name="connsiteX3" fmla="*/ 1178350 w 4308049"/>
              <a:gd name="connsiteY3" fmla="*/ 0 h 1168924"/>
              <a:gd name="connsiteX4" fmla="*/ 0 w 4308049"/>
              <a:gd name="connsiteY4" fmla="*/ 1159497 h 1168924"/>
              <a:gd name="connsiteX5" fmla="*/ 707010 w 4308049"/>
              <a:gd name="connsiteY5" fmla="*/ 1159497 h 116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8049" h="1168924">
                <a:moveTo>
                  <a:pt x="707010" y="1159497"/>
                </a:moveTo>
                <a:lnTo>
                  <a:pt x="4308049" y="1168924"/>
                </a:lnTo>
                <a:lnTo>
                  <a:pt x="3139125" y="0"/>
                </a:lnTo>
                <a:lnTo>
                  <a:pt x="1178350" y="0"/>
                </a:lnTo>
                <a:lnTo>
                  <a:pt x="0" y="1159497"/>
                </a:lnTo>
                <a:lnTo>
                  <a:pt x="707010" y="1159497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/>
          <p:cNvSpPr txBox="1"/>
          <p:nvPr/>
        </p:nvSpPr>
        <p:spPr>
          <a:xfrm>
            <a:off x="2555776" y="303934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45°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65" name="Tekstvak 64"/>
          <p:cNvSpPr txBox="1"/>
          <p:nvPr/>
        </p:nvSpPr>
        <p:spPr>
          <a:xfrm>
            <a:off x="6012160" y="302876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45°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66" name="Tekstvak 65"/>
          <p:cNvSpPr txBox="1"/>
          <p:nvPr/>
        </p:nvSpPr>
        <p:spPr>
          <a:xfrm>
            <a:off x="3491880" y="222917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135°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69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/>
              <a:t>Vier hoeken samen 360°</a:t>
            </a:r>
            <a:endParaRPr lang="nl-NL" sz="3200" b="1" dirty="0">
              <a:latin typeface="Eurostile"/>
            </a:endParaRPr>
          </a:p>
        </p:txBody>
      </p:sp>
      <p:sp>
        <p:nvSpPr>
          <p:cNvPr id="70" name="Tekstvak 69"/>
          <p:cNvSpPr txBox="1"/>
          <p:nvPr/>
        </p:nvSpPr>
        <p:spPr>
          <a:xfrm>
            <a:off x="5076056" y="223796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135°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1065197" y="4359384"/>
            <a:ext cx="3794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45° + 135° +  135° + 45° =</a:t>
            </a:r>
            <a:endParaRPr lang="nl-NL" sz="2400" dirty="0"/>
          </a:p>
        </p:txBody>
      </p:sp>
      <p:sp>
        <p:nvSpPr>
          <p:cNvPr id="23" name="Tekstvak 22"/>
          <p:cNvSpPr txBox="1"/>
          <p:nvPr/>
        </p:nvSpPr>
        <p:spPr>
          <a:xfrm>
            <a:off x="1065196" y="3933056"/>
            <a:ext cx="46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∠</a:t>
            </a:r>
            <a:r>
              <a:rPr lang="nl-NL" sz="2400" i="1" dirty="0" smtClean="0"/>
              <a:t>A + </a:t>
            </a:r>
            <a:r>
              <a:rPr lang="nl-NL" sz="2400" dirty="0"/>
              <a:t>∠</a:t>
            </a:r>
            <a:r>
              <a:rPr lang="nl-NL" sz="2400" i="1" dirty="0" smtClean="0"/>
              <a:t>B + </a:t>
            </a:r>
            <a:r>
              <a:rPr lang="nl-NL" sz="2400" dirty="0" smtClean="0"/>
              <a:t>∠</a:t>
            </a:r>
            <a:r>
              <a:rPr lang="nl-NL" sz="2400" i="1" dirty="0" smtClean="0"/>
              <a:t>C + </a:t>
            </a:r>
            <a:r>
              <a:rPr lang="nl-NL" sz="2400" dirty="0" smtClean="0"/>
              <a:t>∠</a:t>
            </a:r>
            <a:r>
              <a:rPr lang="nl-NL" sz="2400" i="1" dirty="0" smtClean="0"/>
              <a:t>D =</a:t>
            </a:r>
            <a:r>
              <a:rPr lang="nl-NL" sz="2400" dirty="0" smtClean="0"/>
              <a:t> </a:t>
            </a:r>
            <a:endParaRPr lang="nl-NL" sz="2400" dirty="0"/>
          </a:p>
        </p:txBody>
      </p:sp>
      <p:sp>
        <p:nvSpPr>
          <p:cNvPr id="77" name="Tekstvak 76"/>
          <p:cNvSpPr txBox="1"/>
          <p:nvPr/>
        </p:nvSpPr>
        <p:spPr>
          <a:xfrm>
            <a:off x="375853" y="4725144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In elke vierhoek zijn de hoeken samen 360</a:t>
            </a:r>
            <a:r>
              <a:rPr lang="nl-NL" sz="2000" dirty="0" smtClean="0"/>
              <a:t>°.</a:t>
            </a:r>
            <a:endParaRPr lang="nl-NL" sz="2200" dirty="0"/>
          </a:p>
        </p:txBody>
      </p:sp>
      <p:sp>
        <p:nvSpPr>
          <p:cNvPr id="79" name="Tekstvak 78"/>
          <p:cNvSpPr txBox="1"/>
          <p:nvPr/>
        </p:nvSpPr>
        <p:spPr>
          <a:xfrm>
            <a:off x="381480" y="5086345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We noemen dit </a:t>
            </a:r>
            <a:r>
              <a:rPr lang="nl-NL" sz="2200" b="1" dirty="0" smtClean="0"/>
              <a:t>hoekensom vierhoek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24" name="Tekstvak 23"/>
          <p:cNvSpPr txBox="1"/>
          <p:nvPr/>
        </p:nvSpPr>
        <p:spPr>
          <a:xfrm>
            <a:off x="4754698" y="4365104"/>
            <a:ext cx="17615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360°</a:t>
            </a:r>
          </a:p>
          <a:p>
            <a:endParaRPr lang="nl-NL" sz="2400" dirty="0"/>
          </a:p>
        </p:txBody>
      </p:sp>
      <p:grpSp>
        <p:nvGrpSpPr>
          <p:cNvPr id="25" name="Volgende slide icoon"/>
          <p:cNvGrpSpPr/>
          <p:nvPr/>
        </p:nvGrpSpPr>
        <p:grpSpPr>
          <a:xfrm>
            <a:off x="8569424" y="6489340"/>
            <a:ext cx="395064" cy="180020"/>
            <a:chOff x="2610762" y="4509120"/>
            <a:chExt cx="395064" cy="180020"/>
          </a:xfrm>
        </p:grpSpPr>
        <p:sp>
          <p:nvSpPr>
            <p:cNvPr id="26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9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41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2" grpId="0" animBg="1"/>
      <p:bldP spid="68" grpId="0"/>
      <p:bldP spid="22" grpId="0"/>
      <p:bldP spid="22" grpId="1"/>
      <p:bldP spid="23" grpId="0"/>
      <p:bldP spid="23" grpId="1"/>
      <p:bldP spid="77" grpId="0"/>
      <p:bldP spid="79" grpId="0"/>
      <p:bldP spid="24" grpId="0"/>
      <p:bldP spid="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41"/>
          <p:cNvGrpSpPr/>
          <p:nvPr/>
        </p:nvGrpSpPr>
        <p:grpSpPr>
          <a:xfrm>
            <a:off x="548200" y="5198447"/>
            <a:ext cx="5607976" cy="1110873"/>
            <a:chOff x="467544" y="4013448"/>
            <a:chExt cx="8421291" cy="1575792"/>
          </a:xfrm>
        </p:grpSpPr>
        <p:grpSp>
          <p:nvGrpSpPr>
            <p:cNvPr id="7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3" name="Straight Connector 43"/>
            <p:cNvCxnSpPr/>
            <p:nvPr/>
          </p:nvCxnSpPr>
          <p:spPr>
            <a:xfrm>
              <a:off x="171365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/>
              <a:t>Vier hoeken samen 360°</a:t>
            </a:r>
            <a:endParaRPr lang="nl-NL" sz="3200" b="1" dirty="0">
              <a:latin typeface="Eurostile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34350" y="42634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6012160" y="422108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3083" name="Word_34-1"/>
          <p:cNvSpPr txBox="1"/>
          <p:nvPr/>
        </p:nvSpPr>
        <p:spPr>
          <a:xfrm>
            <a:off x="1592410" y="5570332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>
                <a:latin typeface="+mj-lt"/>
              </a:rPr>
              <a:t>B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4" name="Word_34-2"/>
          <p:cNvSpPr txBox="1"/>
          <p:nvPr/>
        </p:nvSpPr>
        <p:spPr>
          <a:xfrm>
            <a:off x="2058693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5" name="Word_34-3"/>
          <p:cNvSpPr txBox="1"/>
          <p:nvPr/>
        </p:nvSpPr>
        <p:spPr>
          <a:xfrm>
            <a:off x="2282005" y="5569423"/>
            <a:ext cx="63959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360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3086" name="Word_34-4"/>
          <p:cNvSpPr txBox="1"/>
          <p:nvPr/>
        </p:nvSpPr>
        <p:spPr>
          <a:xfrm>
            <a:off x="2881328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−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8" name="Word_34-6"/>
          <p:cNvSpPr txBox="1"/>
          <p:nvPr/>
        </p:nvSpPr>
        <p:spPr>
          <a:xfrm>
            <a:off x="5059644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9" name="Word_34-7"/>
          <p:cNvSpPr txBox="1"/>
          <p:nvPr/>
        </p:nvSpPr>
        <p:spPr>
          <a:xfrm>
            <a:off x="5292080" y="5579759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7</a:t>
            </a:r>
            <a:r>
              <a:rPr lang="nl-NL" sz="2200" dirty="0" smtClean="0">
                <a:latin typeface="+mj-lt"/>
              </a:rPr>
              <a:t>0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95" name="C"/>
          <p:cNvSpPr txBox="1"/>
          <p:nvPr/>
        </p:nvSpPr>
        <p:spPr>
          <a:xfrm>
            <a:off x="5028612" y="177281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p:sp>
        <p:nvSpPr>
          <p:cNvPr id="6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76" name="Oval 46"/>
          <p:cNvSpPr>
            <a:spLocks noChangeAspect="1"/>
          </p:cNvSpPr>
          <p:nvPr/>
        </p:nvSpPr>
        <p:spPr>
          <a:xfrm>
            <a:off x="860633" y="561562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b="1" dirty="0" smtClean="0">
              <a:solidFill>
                <a:srgbClr val="D60093"/>
              </a:solidFill>
              <a:latin typeface="Eurostile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75853" y="1485945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ea typeface="Cambria Math"/>
              </a:rPr>
              <a:t>Bereken</a:t>
            </a:r>
            <a:r>
              <a:rPr lang="en-US" sz="2200" dirty="0" smtClean="0">
                <a:ea typeface="Cambria Math"/>
              </a:rPr>
              <a:t> </a:t>
            </a:r>
            <a:r>
              <a:rPr lang="nl-NL" sz="2200" dirty="0"/>
              <a:t>∠</a:t>
            </a:r>
            <a:r>
              <a:rPr lang="nl-NL" sz="2200" i="1" dirty="0" smtClean="0"/>
              <a:t>B </a:t>
            </a:r>
            <a:r>
              <a:rPr lang="nl-NL" sz="2200" dirty="0" smtClean="0"/>
              <a:t>in vierhoek</a:t>
            </a:r>
            <a:r>
              <a:rPr lang="en-US" sz="2200" dirty="0" smtClean="0">
                <a:ea typeface="Cambria Math"/>
              </a:rPr>
              <a:t> </a:t>
            </a:r>
            <a:r>
              <a:rPr lang="nl-NL" sz="2200" i="1" dirty="0" smtClean="0"/>
              <a:t>ABCD.</a:t>
            </a:r>
            <a:endParaRPr lang="nl-NL" sz="2200" dirty="0"/>
          </a:p>
        </p:txBody>
      </p:sp>
      <p:sp>
        <p:nvSpPr>
          <p:cNvPr id="6" name="Rechthoek 5"/>
          <p:cNvSpPr/>
          <p:nvPr/>
        </p:nvSpPr>
        <p:spPr>
          <a:xfrm>
            <a:off x="417774" y="1085044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/>
          </a:p>
        </p:txBody>
      </p:sp>
      <p:sp>
        <p:nvSpPr>
          <p:cNvPr id="80" name="Word_34-4"/>
          <p:cNvSpPr txBox="1"/>
          <p:nvPr/>
        </p:nvSpPr>
        <p:spPr>
          <a:xfrm>
            <a:off x="3510734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−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3" name="VB"/>
          <p:cNvSpPr txBox="1"/>
          <p:nvPr/>
        </p:nvSpPr>
        <p:spPr>
          <a:xfrm>
            <a:off x="378768" y="620688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87" name="Word_34-4"/>
          <p:cNvSpPr txBox="1"/>
          <p:nvPr/>
        </p:nvSpPr>
        <p:spPr>
          <a:xfrm>
            <a:off x="4218385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−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8" name="Rechthoek 87"/>
          <p:cNvSpPr/>
          <p:nvPr/>
        </p:nvSpPr>
        <p:spPr>
          <a:xfrm>
            <a:off x="426903" y="4725144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/>
          </a:p>
        </p:txBody>
      </p:sp>
      <p:sp>
        <p:nvSpPr>
          <p:cNvPr id="13" name="Vrije vorm 12"/>
          <p:cNvSpPr/>
          <p:nvPr/>
        </p:nvSpPr>
        <p:spPr>
          <a:xfrm>
            <a:off x="3124200" y="2212454"/>
            <a:ext cx="2876550" cy="2152650"/>
          </a:xfrm>
          <a:custGeom>
            <a:avLst/>
            <a:gdLst>
              <a:gd name="connsiteX0" fmla="*/ 0 w 2876550"/>
              <a:gd name="connsiteY0" fmla="*/ 2152650 h 2152650"/>
              <a:gd name="connsiteX1" fmla="*/ 2876550 w 2876550"/>
              <a:gd name="connsiteY1" fmla="*/ 2152650 h 2152650"/>
              <a:gd name="connsiteX2" fmla="*/ 1952625 w 2876550"/>
              <a:gd name="connsiteY2" fmla="*/ 0 h 2152650"/>
              <a:gd name="connsiteX3" fmla="*/ 9525 w 2876550"/>
              <a:gd name="connsiteY3" fmla="*/ 695325 h 2152650"/>
              <a:gd name="connsiteX4" fmla="*/ 0 w 28765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2152650">
                <a:moveTo>
                  <a:pt x="0" y="2152650"/>
                </a:moveTo>
                <a:lnTo>
                  <a:pt x="2876550" y="2152650"/>
                </a:lnTo>
                <a:lnTo>
                  <a:pt x="1952625" y="0"/>
                </a:lnTo>
                <a:lnTo>
                  <a:pt x="9525" y="695325"/>
                </a:lnTo>
                <a:lnTo>
                  <a:pt x="0" y="215265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89" name="C"/>
          <p:cNvSpPr txBox="1"/>
          <p:nvPr/>
        </p:nvSpPr>
        <p:spPr>
          <a:xfrm>
            <a:off x="2724356" y="25352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endParaRPr lang="nl-NL" sz="2400" i="1" dirty="0"/>
          </a:p>
        </p:txBody>
      </p:sp>
      <p:sp>
        <p:nvSpPr>
          <p:cNvPr id="14" name="Tekstvak 13"/>
          <p:cNvSpPr txBox="1"/>
          <p:nvPr/>
        </p:nvSpPr>
        <p:spPr>
          <a:xfrm>
            <a:off x="3147507" y="3995772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85°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90" name="Tekstvak 89"/>
          <p:cNvSpPr txBox="1"/>
          <p:nvPr/>
        </p:nvSpPr>
        <p:spPr>
          <a:xfrm>
            <a:off x="3131840" y="285293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115°</a:t>
            </a:r>
            <a:endParaRPr lang="nl-NL" dirty="0">
              <a:solidFill>
                <a:srgbClr val="FF0000"/>
              </a:solidFill>
            </a:endParaRPr>
          </a:p>
        </p:txBody>
      </p:sp>
      <p:grpSp>
        <p:nvGrpSpPr>
          <p:cNvPr id="91" name="Group 9"/>
          <p:cNvGrpSpPr>
            <a:grpSpLocks noChangeAspect="1"/>
          </p:cNvGrpSpPr>
          <p:nvPr/>
        </p:nvGrpSpPr>
        <p:grpSpPr>
          <a:xfrm rot="4114531" flipV="1">
            <a:off x="4950927" y="2246146"/>
            <a:ext cx="157361" cy="157361"/>
            <a:chOff x="4572000" y="2685108"/>
            <a:chExt cx="720080" cy="720080"/>
          </a:xfrm>
        </p:grpSpPr>
        <p:cxnSp>
          <p:nvCxnSpPr>
            <p:cNvPr id="92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kstvak 93"/>
          <p:cNvSpPr txBox="1"/>
          <p:nvPr/>
        </p:nvSpPr>
        <p:spPr>
          <a:xfrm>
            <a:off x="5641540" y="4033639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5" name="Tekstvak 94"/>
          <p:cNvSpPr txBox="1"/>
          <p:nvPr/>
        </p:nvSpPr>
        <p:spPr>
          <a:xfrm>
            <a:off x="5436096" y="4005064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70°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96" name="Tekstvak 95"/>
          <p:cNvSpPr txBox="1"/>
          <p:nvPr/>
        </p:nvSpPr>
        <p:spPr>
          <a:xfrm>
            <a:off x="4716016" y="2267580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90°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97" name="Tekstvak 96"/>
          <p:cNvSpPr txBox="1"/>
          <p:nvPr/>
        </p:nvSpPr>
        <p:spPr>
          <a:xfrm>
            <a:off x="3164889" y="3995772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85°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98" name="Tekstvak 97"/>
          <p:cNvSpPr txBox="1"/>
          <p:nvPr/>
        </p:nvSpPr>
        <p:spPr>
          <a:xfrm>
            <a:off x="3131840" y="285293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115°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99" name="Tekstvak 98"/>
          <p:cNvSpPr txBox="1"/>
          <p:nvPr/>
        </p:nvSpPr>
        <p:spPr>
          <a:xfrm>
            <a:off x="4698600" y="228499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90°</a:t>
            </a:r>
            <a:endParaRPr lang="nl-NL" dirty="0">
              <a:solidFill>
                <a:srgbClr val="FF0000"/>
              </a:solidFill>
            </a:endParaRPr>
          </a:p>
        </p:txBody>
      </p:sp>
      <p:grpSp>
        <p:nvGrpSpPr>
          <p:cNvPr id="100" name="Animatie icoon"/>
          <p:cNvGrpSpPr>
            <a:grpSpLocks noChangeAspect="1"/>
          </p:cNvGrpSpPr>
          <p:nvPr/>
        </p:nvGrpSpPr>
        <p:grpSpPr>
          <a:xfrm>
            <a:off x="8622542" y="6417352"/>
            <a:ext cx="440378" cy="360000"/>
            <a:chOff x="5076056" y="174576"/>
            <a:chExt cx="3276364" cy="2678360"/>
          </a:xfrm>
        </p:grpSpPr>
        <p:sp>
          <p:nvSpPr>
            <p:cNvPr id="10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8" name="Rechthoek 87"/>
          <p:cNvSpPr/>
          <p:nvPr/>
        </p:nvSpPr>
        <p:spPr>
          <a:xfrm>
            <a:off x="492442" y="4725143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92442" y="5256240"/>
            <a:ext cx="6328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Je weet dat de hoeken </a:t>
            </a:r>
            <a:r>
              <a:rPr lang="nl-NL" sz="2400" dirty="0"/>
              <a:t>samen </a:t>
            </a:r>
            <a:r>
              <a:rPr lang="nl-NL" sz="2400" dirty="0" smtClean="0"/>
              <a:t>360° zijn.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492442" y="5631631"/>
            <a:ext cx="6328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Trek de hoeken die je weet af van 360°.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3.54384E-6 L -0.01059 0.23525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11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88889E-6 4.07407E-6 L -0.11128 0.4875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2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55008E-6 L 0.14271 0.4018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35" y="20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7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2" grpId="0" animBg="1"/>
      <p:bldP spid="3083" grpId="0"/>
      <p:bldP spid="3084" grpId="0"/>
      <p:bldP spid="3085" grpId="0"/>
      <p:bldP spid="3086" grpId="0"/>
      <p:bldP spid="3088" grpId="0"/>
      <p:bldP spid="3089" grpId="0"/>
      <p:bldP spid="67" grpId="0" animBg="1"/>
      <p:bldP spid="68" grpId="0"/>
      <p:bldP spid="76" grpId="0" animBg="1"/>
      <p:bldP spid="5" grpId="0"/>
      <p:bldP spid="6" grpId="0"/>
      <p:bldP spid="80" grpId="0"/>
      <p:bldP spid="83" grpId="0"/>
      <p:bldP spid="87" grpId="0"/>
      <p:bldP spid="88" grpId="0"/>
      <p:bldP spid="14" grpId="0" build="allAtOnce"/>
      <p:bldP spid="14" grpId="1" build="allAtOnce"/>
      <p:bldP spid="14" grpId="2" build="p"/>
      <p:bldP spid="14" grpId="3" build="allAtOnce"/>
      <p:bldP spid="90" grpId="0" build="allAtOnce"/>
      <p:bldP spid="90" grpId="1" build="allAtOnce"/>
      <p:bldP spid="90" grpId="2" build="p"/>
      <p:bldP spid="90" grpId="3" build="allAtOnce"/>
      <p:bldP spid="94" grpId="1"/>
      <p:bldP spid="95" grpId="0"/>
      <p:bldP spid="96" grpId="0" build="allAtOnce"/>
      <p:bldP spid="96" grpId="1" build="allAtOnce"/>
      <p:bldP spid="96" grpId="2" build="p"/>
      <p:bldP spid="96" grpId="3" build="allAtOnce"/>
      <p:bldP spid="99" grpId="0" build="allAtOnce"/>
      <p:bldP spid="48" grpId="0"/>
      <p:bldP spid="48" grpId="1"/>
      <p:bldP spid="3" grpId="0"/>
      <p:bldP spid="3" grpId="1"/>
      <p:bldP spid="50" grpId="0"/>
      <p:bldP spid="50" grpId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310</TotalTime>
  <Words>167</Words>
  <Application>Microsoft Office PowerPoint</Application>
  <PresentationFormat>Diavoorstelling (4:3)</PresentationFormat>
  <Paragraphs>61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Maike Jaspers</cp:lastModifiedBy>
  <cp:revision>36</cp:revision>
  <dcterms:created xsi:type="dcterms:W3CDTF">2014-05-01T09:58:38Z</dcterms:created>
  <dcterms:modified xsi:type="dcterms:W3CDTF">2014-07-17T09:13:23Z</dcterms:modified>
</cp:coreProperties>
</file>