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31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F33CC"/>
    <a:srgbClr val="00CC00"/>
    <a:srgbClr val="D60093"/>
    <a:srgbClr val="9966FF"/>
    <a:srgbClr val="0099FF"/>
    <a:srgbClr val="00FFFF"/>
    <a:srgbClr val="008000"/>
    <a:srgbClr val="CC99FF"/>
    <a:srgbClr val="DEB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0" autoAdjust="0"/>
    <p:restoredTop sz="97986" autoAdjust="0"/>
  </p:normalViewPr>
  <p:slideViewPr>
    <p:cSldViewPr snapToObjects="1">
      <p:cViewPr>
        <p:scale>
          <a:sx n="100" d="100"/>
          <a:sy n="100" d="100"/>
        </p:scale>
        <p:origin x="246" y="360"/>
      </p:cViewPr>
      <p:guideLst>
        <p:guide orient="horz" pos="3475"/>
        <p:guide pos="3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Klik om de opmaakprofielen van de modeltekst te bewerken</a:t>
            </a:r>
          </a:p>
          <a:p>
            <a:pPr lvl="1"/>
            <a:r>
              <a:rPr lang="nl-NL" noProof="0" smtClean="0"/>
              <a:t>Tweede niveau</a:t>
            </a:r>
          </a:p>
          <a:p>
            <a:pPr lvl="2"/>
            <a:r>
              <a:rPr lang="nl-NL" noProof="0" smtClean="0"/>
              <a:t>Derde niveau</a:t>
            </a:r>
          </a:p>
          <a:p>
            <a:pPr lvl="3"/>
            <a:r>
              <a:rPr lang="nl-NL" noProof="0" smtClean="0"/>
              <a:t>Vierde niveau</a:t>
            </a:r>
          </a:p>
          <a:p>
            <a:pPr lvl="4"/>
            <a:r>
              <a:rPr lang="nl-NL" noProof="0" smtClean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 smtClean="0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 smtClean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3</a:t>
            </a:fld>
            <a:endParaRPr 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nl-NL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2.jpe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2339752" y="3954461"/>
            <a:ext cx="3528392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latin typeface="Arial Black" pitchFamily="34" charset="0"/>
              </a:rPr>
              <a:t>2 VMBO-T/HAVO </a:t>
            </a:r>
            <a:r>
              <a:rPr lang="nl-NL" sz="2400" b="1" dirty="0">
                <a:latin typeface="Arial Black" pitchFamily="34" charset="0"/>
              </a:rPr>
              <a:t>deel </a:t>
            </a:r>
            <a:r>
              <a:rPr lang="nl-NL" sz="2400" b="1" dirty="0" smtClean="0">
                <a:latin typeface="Arial Black" pitchFamily="34" charset="0"/>
              </a:rPr>
              <a:t>1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latin typeface="Arial Black" pitchFamily="34" charset="0"/>
              </a:rPr>
              <a:t>2</a:t>
            </a:r>
            <a:r>
              <a:rPr lang="nl-NL" sz="2400" b="1" dirty="0" smtClean="0">
                <a:latin typeface="Arial Black" pitchFamily="34" charset="0"/>
              </a:rPr>
              <a:t>.1 </a:t>
            </a:r>
            <a:r>
              <a:rPr lang="nl-NL" sz="2400" dirty="0" smtClean="0">
                <a:latin typeface="+mn-lt"/>
              </a:rPr>
              <a:t>Herleiden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 smtClean="0">
                <a:solidFill>
                  <a:srgbClr val="D60093"/>
                </a:solidFill>
                <a:latin typeface="+mn-lt"/>
              </a:rPr>
              <a:t>Gelijksoortige termen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  <p:sp>
        <p:nvSpPr>
          <p:cNvPr id="3" name="Rectangle 4"/>
          <p:cNvSpPr/>
          <p:nvPr/>
        </p:nvSpPr>
        <p:spPr>
          <a:xfrm>
            <a:off x="5724128" y="4767535"/>
            <a:ext cx="1051506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Gelijksoortige termen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378768" y="786436"/>
            <a:ext cx="698460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Bij optellen en aftrekken kun je </a:t>
            </a:r>
            <a:r>
              <a:rPr lang="nl-NL" sz="2200" b="1" dirty="0" smtClean="0"/>
              <a:t>gelijksoortige termen</a:t>
            </a:r>
            <a:r>
              <a:rPr lang="nl-NL" sz="2200" dirty="0" smtClean="0"/>
              <a:t> </a:t>
            </a:r>
          </a:p>
          <a:p>
            <a:r>
              <a:rPr lang="nl-NL" sz="2200" dirty="0" smtClean="0"/>
              <a:t>samennemen.</a:t>
            </a:r>
          </a:p>
        </p:txBody>
      </p:sp>
      <p:sp>
        <p:nvSpPr>
          <p:cNvPr id="9" name="Word_8-1"/>
          <p:cNvSpPr txBox="1"/>
          <p:nvPr/>
        </p:nvSpPr>
        <p:spPr>
          <a:xfrm>
            <a:off x="433149" y="2909089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rgbClr val="FF33CC"/>
                </a:solidFill>
              </a:rPr>
              <a:t>3</a:t>
            </a:r>
            <a:r>
              <a:rPr lang="nl-NL" i="1" dirty="0" smtClean="0">
                <a:solidFill>
                  <a:srgbClr val="FF33CC"/>
                </a:solidFill>
              </a:rPr>
              <a:t>a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0" name="Word_8-2"/>
          <p:cNvSpPr txBox="1"/>
          <p:nvPr/>
        </p:nvSpPr>
        <p:spPr>
          <a:xfrm>
            <a:off x="825885" y="2909089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chemeClr val="tx1"/>
                </a:solidFill>
              </a:rPr>
              <a:t>+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1" name="Word_8-3"/>
          <p:cNvSpPr txBox="1"/>
          <p:nvPr/>
        </p:nvSpPr>
        <p:spPr>
          <a:xfrm>
            <a:off x="1069541" y="2909089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rgbClr val="00CC00"/>
                </a:solidFill>
              </a:rPr>
              <a:t>4</a:t>
            </a:r>
            <a:r>
              <a:rPr lang="nl-NL" i="1" dirty="0" smtClean="0">
                <a:solidFill>
                  <a:srgbClr val="00CC00"/>
                </a:solidFill>
              </a:rPr>
              <a:t>b</a:t>
            </a:r>
            <a:r>
              <a:rPr lang="nl-NL" dirty="0" smtClean="0">
                <a:solidFill>
                  <a:srgbClr val="00B050"/>
                </a:solidFill>
              </a:rPr>
              <a:t> </a:t>
            </a:r>
            <a:endParaRPr lang="nl-NL" dirty="0">
              <a:solidFill>
                <a:srgbClr val="00B050"/>
              </a:solidFill>
            </a:endParaRPr>
          </a:p>
        </p:txBody>
      </p:sp>
      <p:sp>
        <p:nvSpPr>
          <p:cNvPr id="12" name="Word_8-4"/>
          <p:cNvSpPr txBox="1"/>
          <p:nvPr/>
        </p:nvSpPr>
        <p:spPr>
          <a:xfrm>
            <a:off x="1462277" y="2909089"/>
            <a:ext cx="53380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chemeClr val="tx1"/>
                </a:solidFill>
              </a:rPr>
              <a:t>kan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3" name="Word_8-5"/>
          <p:cNvSpPr txBox="1"/>
          <p:nvPr/>
        </p:nvSpPr>
        <p:spPr>
          <a:xfrm>
            <a:off x="1996077" y="2909089"/>
            <a:ext cx="533800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chemeClr val="tx1"/>
                </a:solidFill>
              </a:rPr>
              <a:t>niet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4" name="Word_8-6"/>
          <p:cNvSpPr txBox="1"/>
          <p:nvPr/>
        </p:nvSpPr>
        <p:spPr>
          <a:xfrm>
            <a:off x="2529877" y="2909089"/>
            <a:ext cx="80150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chemeClr val="tx1"/>
                </a:solidFill>
              </a:rPr>
              <a:t>korter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6" name="Word_13-1"/>
          <p:cNvSpPr txBox="1"/>
          <p:nvPr/>
        </p:nvSpPr>
        <p:spPr>
          <a:xfrm>
            <a:off x="442088" y="2275376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rgbClr val="FF33CC"/>
                </a:solidFill>
              </a:rPr>
              <a:t>5</a:t>
            </a:r>
            <a:r>
              <a:rPr lang="nl-NL" i="1" dirty="0" smtClean="0">
                <a:solidFill>
                  <a:srgbClr val="FF33CC"/>
                </a:solidFill>
              </a:rPr>
              <a:t>a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7" name="Word_13-2"/>
          <p:cNvSpPr txBox="1"/>
          <p:nvPr/>
        </p:nvSpPr>
        <p:spPr>
          <a:xfrm>
            <a:off x="834824" y="2275376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chemeClr val="tx1"/>
                </a:solidFill>
              </a:rPr>
              <a:t>–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18" name="Word_13-3"/>
          <p:cNvSpPr txBox="1"/>
          <p:nvPr/>
        </p:nvSpPr>
        <p:spPr>
          <a:xfrm>
            <a:off x="1070466" y="2275376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9966FF"/>
                </a:solidFill>
              </a:defRPr>
            </a:lvl1pPr>
          </a:lstStyle>
          <a:p>
            <a:r>
              <a:rPr lang="nl-NL" i="1" dirty="0" smtClean="0">
                <a:solidFill>
                  <a:srgbClr val="FF33CC"/>
                </a:solidFill>
              </a:rPr>
              <a:t>a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19" name="Word_13-4"/>
          <p:cNvSpPr txBox="1"/>
          <p:nvPr/>
        </p:nvSpPr>
        <p:spPr>
          <a:xfrm>
            <a:off x="1306108" y="2275376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chemeClr val="tx1"/>
                </a:solidFill>
              </a:rPr>
              <a:t>= </a:t>
            </a:r>
            <a:endParaRPr lang="nl-NL" dirty="0">
              <a:solidFill>
                <a:schemeClr val="tx1"/>
              </a:solidFill>
            </a:endParaRPr>
          </a:p>
        </p:txBody>
      </p:sp>
      <p:sp>
        <p:nvSpPr>
          <p:cNvPr id="20" name="Word_13-5"/>
          <p:cNvSpPr txBox="1"/>
          <p:nvPr/>
        </p:nvSpPr>
        <p:spPr>
          <a:xfrm>
            <a:off x="1549764" y="2275376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rgbClr val="FF33CC"/>
                </a:solidFill>
              </a:rPr>
              <a:t>4</a:t>
            </a:r>
            <a:r>
              <a:rPr lang="nl-NL" i="1" dirty="0" smtClean="0">
                <a:solidFill>
                  <a:srgbClr val="FF33CC"/>
                </a:solidFill>
              </a:rPr>
              <a:t>a</a:t>
            </a:r>
            <a:r>
              <a:rPr lang="nl-NL" dirty="0" smtClean="0"/>
              <a:t> </a:t>
            </a:r>
            <a:endParaRPr lang="nl-N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2" name="Word_17-1"/>
              <p:cNvSpPr txBox="1"/>
              <p:nvPr/>
            </p:nvSpPr>
            <p:spPr>
              <a:xfrm>
                <a:off x="442088" y="1771320"/>
                <a:ext cx="383118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>
                    <a:solidFill>
                      <a:srgbClr val="00B050"/>
                    </a:solidFill>
                  </a:defRPr>
                </a:lvl1pPr>
              </a:lstStyle>
              <a:p>
                <a:r>
                  <a:rPr lang="nl-NL" dirty="0" smtClean="0">
                    <a:solidFill>
                      <a:srgbClr val="00CC00"/>
                    </a:solidFill>
                  </a:rPr>
                  <a:t>2</a:t>
                </a: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rgbClr val="00CC00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nl-NL" dirty="0" smtClean="0">
                    <a:solidFill>
                      <a:srgbClr val="00CC00"/>
                    </a:solidFill>
                  </a:rPr>
                  <a:t> </a:t>
                </a:r>
                <a:endParaRPr lang="nl-NL" dirty="0">
                  <a:solidFill>
                    <a:srgbClr val="00CC00"/>
                  </a:solidFill>
                </a:endParaRPr>
              </a:p>
            </p:txBody>
          </p:sp>
        </mc:Choice>
        <mc:Fallback>
          <p:sp>
            <p:nvSpPr>
              <p:cNvPr id="22" name="Word_17-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088" y="1771320"/>
                <a:ext cx="383118" cy="430887"/>
              </a:xfrm>
              <a:prstGeom prst="rect">
                <a:avLst/>
              </a:prstGeom>
              <a:blipFill rotWithShape="1">
                <a:blip r:embed="rId4"/>
                <a:stretch>
                  <a:fillRect l="-45161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Word_17-2"/>
          <p:cNvSpPr txBox="1"/>
          <p:nvPr/>
        </p:nvSpPr>
        <p:spPr>
          <a:xfrm>
            <a:off x="818794" y="177132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00B050"/>
                </a:solidFill>
              </a:defRPr>
            </a:lvl1pPr>
          </a:lstStyle>
          <a:p>
            <a:r>
              <a:rPr lang="nl-NL" dirty="0" smtClean="0">
                <a:solidFill>
                  <a:schemeClr val="tx1"/>
                </a:solidFill>
              </a:rPr>
              <a:t>+ </a:t>
            </a:r>
            <a:endParaRPr lang="nl-NL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Word_17-3"/>
              <p:cNvSpPr txBox="1"/>
              <p:nvPr/>
            </p:nvSpPr>
            <p:spPr>
              <a:xfrm>
                <a:off x="1062450" y="1771320"/>
                <a:ext cx="383118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>
                    <a:solidFill>
                      <a:srgbClr val="00B050"/>
                    </a:solidFill>
                  </a:defRPr>
                </a:lvl1pPr>
              </a:lstStyle>
              <a:p>
                <a:r>
                  <a:rPr lang="nl-NL" dirty="0" smtClean="0">
                    <a:solidFill>
                      <a:srgbClr val="00CC00"/>
                    </a:solidFill>
                  </a:rPr>
                  <a:t>6</a:t>
                </a: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rgbClr val="00CC00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nl-NL" dirty="0" smtClean="0">
                    <a:solidFill>
                      <a:srgbClr val="00CC00"/>
                    </a:solidFill>
                  </a:rPr>
                  <a:t> </a:t>
                </a:r>
                <a:endParaRPr lang="nl-NL" dirty="0">
                  <a:solidFill>
                    <a:srgbClr val="00CC00"/>
                  </a:solidFill>
                </a:endParaRPr>
              </a:p>
            </p:txBody>
          </p:sp>
        </mc:Choice>
        <mc:Fallback>
          <p:sp>
            <p:nvSpPr>
              <p:cNvPr id="24" name="Word_17-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2450" y="1771320"/>
                <a:ext cx="383118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42857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Word_17-4"/>
          <p:cNvSpPr txBox="1"/>
          <p:nvPr/>
        </p:nvSpPr>
        <p:spPr>
          <a:xfrm>
            <a:off x="1439156" y="1771320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00B050"/>
                </a:solidFill>
              </a:defRPr>
            </a:lvl1pPr>
          </a:lstStyle>
          <a:p>
            <a:r>
              <a:rPr lang="nl-NL" dirty="0" smtClean="0">
                <a:solidFill>
                  <a:schemeClr val="tx1"/>
                </a:solidFill>
              </a:rPr>
              <a:t>= </a:t>
            </a:r>
            <a:endParaRPr lang="nl-NL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Word_17-5"/>
              <p:cNvSpPr txBox="1"/>
              <p:nvPr/>
            </p:nvSpPr>
            <p:spPr>
              <a:xfrm>
                <a:off x="1682812" y="1771320"/>
                <a:ext cx="439223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>
                    <a:solidFill>
                      <a:srgbClr val="00B050"/>
                    </a:solidFill>
                  </a:defRPr>
                </a:lvl1pPr>
              </a:lstStyle>
              <a:p>
                <a:r>
                  <a:rPr lang="nl-NL" dirty="0" smtClean="0">
                    <a:solidFill>
                      <a:srgbClr val="00CC00"/>
                    </a:solidFill>
                  </a:rPr>
                  <a:t>8</a:t>
                </a: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rgbClr val="00CC00"/>
                        </a:solidFill>
                        <a:latin typeface="Cambria Math"/>
                      </a:rPr>
                      <m:t>𝑥</m:t>
                    </m:r>
                    <m:r>
                      <a:rPr lang="en-US" sz="2000" b="0" i="1">
                        <a:solidFill>
                          <a:srgbClr val="00CC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nl-NL" dirty="0" smtClean="0">
                    <a:solidFill>
                      <a:srgbClr val="00CC00"/>
                    </a:solidFill>
                  </a:rPr>
                  <a:t> </a:t>
                </a:r>
                <a:endParaRPr lang="nl-NL" dirty="0">
                  <a:solidFill>
                    <a:srgbClr val="00CC00"/>
                  </a:solidFill>
                </a:endParaRPr>
              </a:p>
            </p:txBody>
          </p:sp>
        </mc:Choice>
        <mc:Fallback>
          <p:sp>
            <p:nvSpPr>
              <p:cNvPr id="26" name="Word_17-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2812" y="1771320"/>
                <a:ext cx="439223" cy="430887"/>
              </a:xfrm>
              <a:prstGeom prst="rect">
                <a:avLst/>
              </a:prstGeom>
              <a:blipFill rotWithShape="1">
                <a:blip r:embed="rId6"/>
                <a:stretch>
                  <a:fillRect l="-37500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Word_17-6"/>
          <p:cNvSpPr txBox="1"/>
          <p:nvPr/>
        </p:nvSpPr>
        <p:spPr>
          <a:xfrm>
            <a:off x="2059518" y="1771320"/>
            <a:ext cx="65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00B050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28" name="Word_17-7"/>
          <p:cNvSpPr txBox="1"/>
          <p:nvPr/>
        </p:nvSpPr>
        <p:spPr>
          <a:xfrm>
            <a:off x="2138066" y="1771320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>
                <a:solidFill>
                  <a:srgbClr val="00B050"/>
                </a:solidFill>
              </a:defRPr>
            </a:lvl1pPr>
          </a:lstStyle>
          <a:p>
            <a:r>
              <a:rPr lang="nl-NL" smtClean="0"/>
              <a:t> </a:t>
            </a:r>
            <a:endParaRPr lang="nl-NL" dirty="0"/>
          </a:p>
        </p:txBody>
      </p:sp>
      <p:sp>
        <p:nvSpPr>
          <p:cNvPr id="30" name="TextBox 29"/>
          <p:cNvSpPr txBox="1"/>
          <p:nvPr/>
        </p:nvSpPr>
        <p:spPr>
          <a:xfrm>
            <a:off x="378768" y="3573016"/>
            <a:ext cx="603402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Bij het herleiden van 3</a:t>
            </a:r>
            <a:r>
              <a:rPr lang="nl-NL" sz="2200" i="1" dirty="0" smtClean="0"/>
              <a:t>a</a:t>
            </a:r>
            <a:r>
              <a:rPr lang="nl-NL" sz="2200" dirty="0" smtClean="0"/>
              <a:t> – </a:t>
            </a:r>
            <a:r>
              <a:rPr lang="nl-NL" sz="2200" i="1" dirty="0" smtClean="0"/>
              <a:t>b</a:t>
            </a:r>
            <a:r>
              <a:rPr lang="nl-NL" sz="2200" dirty="0" smtClean="0"/>
              <a:t> – 2</a:t>
            </a:r>
            <a:r>
              <a:rPr lang="nl-NL" sz="2200" i="1" dirty="0" smtClean="0"/>
              <a:t>a</a:t>
            </a:r>
            <a:r>
              <a:rPr lang="nl-NL" sz="2200" dirty="0" smtClean="0"/>
              <a:t> + 8</a:t>
            </a:r>
            <a:r>
              <a:rPr lang="nl-NL" sz="2200" i="1" dirty="0" smtClean="0"/>
              <a:t>b</a:t>
            </a:r>
            <a:r>
              <a:rPr lang="nl-NL" sz="2200" dirty="0" smtClean="0"/>
              <a:t> neem je </a:t>
            </a:r>
          </a:p>
          <a:p>
            <a:r>
              <a:rPr lang="nl-NL" sz="2200" dirty="0" smtClean="0"/>
              <a:t>de gelijksoortige termen bij elkaar:</a:t>
            </a:r>
          </a:p>
        </p:txBody>
      </p:sp>
      <p:sp>
        <p:nvSpPr>
          <p:cNvPr id="3072" name="Word_25-1"/>
          <p:cNvSpPr txBox="1"/>
          <p:nvPr/>
        </p:nvSpPr>
        <p:spPr>
          <a:xfrm>
            <a:off x="467008" y="5156611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3</a:t>
            </a:r>
            <a:r>
              <a:rPr lang="nl-NL" i="1" dirty="0" smtClean="0"/>
              <a:t>a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73" name="Word_25-2"/>
          <p:cNvSpPr txBox="1"/>
          <p:nvPr/>
        </p:nvSpPr>
        <p:spPr>
          <a:xfrm>
            <a:off x="859744" y="5156611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– </a:t>
            </a:r>
            <a:endParaRPr lang="nl-NL" dirty="0"/>
          </a:p>
        </p:txBody>
      </p:sp>
      <p:sp>
        <p:nvSpPr>
          <p:cNvPr id="3074" name="Word_25-3"/>
          <p:cNvSpPr txBox="1"/>
          <p:nvPr/>
        </p:nvSpPr>
        <p:spPr>
          <a:xfrm>
            <a:off x="1095386" y="5156611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i="1" dirty="0" smtClean="0"/>
              <a:t>b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76" name="Word_25-4"/>
          <p:cNvSpPr txBox="1"/>
          <p:nvPr/>
        </p:nvSpPr>
        <p:spPr>
          <a:xfrm>
            <a:off x="1331028" y="5156611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– </a:t>
            </a:r>
            <a:endParaRPr lang="nl-NL" dirty="0"/>
          </a:p>
        </p:txBody>
      </p:sp>
      <p:sp>
        <p:nvSpPr>
          <p:cNvPr id="3077" name="Word_25-5"/>
          <p:cNvSpPr txBox="1"/>
          <p:nvPr/>
        </p:nvSpPr>
        <p:spPr>
          <a:xfrm>
            <a:off x="1566670" y="5156611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2</a:t>
            </a:r>
            <a:r>
              <a:rPr lang="nl-NL" i="1" dirty="0" smtClean="0"/>
              <a:t>a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78" name="Word_25-6"/>
          <p:cNvSpPr txBox="1"/>
          <p:nvPr/>
        </p:nvSpPr>
        <p:spPr>
          <a:xfrm>
            <a:off x="1959406" y="5156611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+ </a:t>
            </a:r>
            <a:endParaRPr lang="nl-NL" dirty="0"/>
          </a:p>
        </p:txBody>
      </p:sp>
      <p:sp>
        <p:nvSpPr>
          <p:cNvPr id="3079" name="Word_25-7"/>
          <p:cNvSpPr txBox="1"/>
          <p:nvPr/>
        </p:nvSpPr>
        <p:spPr>
          <a:xfrm>
            <a:off x="2203062" y="5156611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8</a:t>
            </a:r>
            <a:r>
              <a:rPr lang="nl-NL" i="1" dirty="0" smtClean="0"/>
              <a:t>b</a:t>
            </a:r>
            <a:r>
              <a:rPr lang="nl-NL" dirty="0" smtClean="0"/>
              <a:t> </a:t>
            </a:r>
            <a:endParaRPr lang="nl-NL" dirty="0"/>
          </a:p>
        </p:txBody>
      </p:sp>
      <p:grpSp>
        <p:nvGrpSpPr>
          <p:cNvPr id="3093" name="Group 3092"/>
          <p:cNvGrpSpPr/>
          <p:nvPr/>
        </p:nvGrpSpPr>
        <p:grpSpPr>
          <a:xfrm>
            <a:off x="503830" y="4509120"/>
            <a:ext cx="1912703" cy="647491"/>
            <a:chOff x="442375" y="4509120"/>
            <a:chExt cx="1912703" cy="647491"/>
          </a:xfrm>
        </p:grpSpPr>
        <p:grpSp>
          <p:nvGrpSpPr>
            <p:cNvPr id="3091" name="Group 3090"/>
            <p:cNvGrpSpPr/>
            <p:nvPr/>
          </p:nvGrpSpPr>
          <p:grpSpPr>
            <a:xfrm>
              <a:off x="442375" y="4509120"/>
              <a:ext cx="1912703" cy="647491"/>
              <a:chOff x="442375" y="4509120"/>
              <a:chExt cx="1912703" cy="647491"/>
            </a:xfrm>
          </p:grpSpPr>
          <p:sp>
            <p:nvSpPr>
              <p:cNvPr id="3081" name="TextBox 3080"/>
              <p:cNvSpPr txBox="1"/>
              <p:nvPr/>
            </p:nvSpPr>
            <p:spPr>
              <a:xfrm>
                <a:off x="442375" y="4509120"/>
                <a:ext cx="1912703" cy="43088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nl-NL" sz="2200" dirty="0" smtClean="0">
                    <a:solidFill>
                      <a:srgbClr val="9966FF"/>
                    </a:solidFill>
                  </a:rPr>
                  <a:t>     </a:t>
                </a:r>
                <a:r>
                  <a:rPr lang="nl-NL" sz="2200" dirty="0" smtClean="0">
                    <a:solidFill>
                      <a:srgbClr val="FF33CC"/>
                    </a:solidFill>
                  </a:rPr>
                  <a:t>3</a:t>
                </a:r>
                <a:r>
                  <a:rPr lang="nl-NL" sz="2200" i="1" dirty="0" smtClean="0">
                    <a:solidFill>
                      <a:srgbClr val="FF33CC"/>
                    </a:solidFill>
                  </a:rPr>
                  <a:t>a</a:t>
                </a:r>
                <a:r>
                  <a:rPr lang="nl-NL" sz="2200" dirty="0" smtClean="0"/>
                  <a:t> – </a:t>
                </a:r>
                <a:r>
                  <a:rPr lang="nl-NL" sz="2200" dirty="0" smtClean="0">
                    <a:solidFill>
                      <a:srgbClr val="FF33CC"/>
                    </a:solidFill>
                  </a:rPr>
                  <a:t>2</a:t>
                </a:r>
                <a:r>
                  <a:rPr lang="nl-NL" sz="2200" i="1" dirty="0" smtClean="0">
                    <a:solidFill>
                      <a:srgbClr val="FF33CC"/>
                    </a:solidFill>
                  </a:rPr>
                  <a:t>a</a:t>
                </a:r>
                <a:r>
                  <a:rPr lang="nl-NL" sz="2200" i="1" dirty="0" smtClean="0">
                    <a:solidFill>
                      <a:srgbClr val="9966FF"/>
                    </a:solidFill>
                  </a:rPr>
                  <a:t>     </a:t>
                </a:r>
              </a:p>
            </p:txBody>
          </p:sp>
          <p:cxnSp>
            <p:nvCxnSpPr>
              <p:cNvPr id="3083" name="Straight Arrow Connector 3082"/>
              <p:cNvCxnSpPr>
                <a:endCxn id="3072" idx="0"/>
              </p:cNvCxnSpPr>
              <p:nvPr/>
            </p:nvCxnSpPr>
            <p:spPr>
              <a:xfrm>
                <a:off x="663376" y="4940007"/>
                <a:ext cx="0" cy="216604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5" name="Straight Arrow Connector 44"/>
            <p:cNvCxnSpPr/>
            <p:nvPr/>
          </p:nvCxnSpPr>
          <p:spPr>
            <a:xfrm>
              <a:off x="1682812" y="4940007"/>
              <a:ext cx="0" cy="21660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92" name="Group 3091"/>
          <p:cNvGrpSpPr/>
          <p:nvPr/>
        </p:nvGrpSpPr>
        <p:grpSpPr>
          <a:xfrm>
            <a:off x="817031" y="5589240"/>
            <a:ext cx="1858201" cy="646911"/>
            <a:chOff x="755576" y="5589240"/>
            <a:chExt cx="1858201" cy="646911"/>
          </a:xfrm>
        </p:grpSpPr>
        <p:sp>
          <p:nvSpPr>
            <p:cNvPr id="46" name="TextBox 45"/>
            <p:cNvSpPr txBox="1"/>
            <p:nvPr/>
          </p:nvSpPr>
          <p:spPr>
            <a:xfrm>
              <a:off x="755576" y="5805264"/>
              <a:ext cx="1858201" cy="43088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nl-NL" sz="2200" dirty="0" smtClean="0">
                  <a:solidFill>
                    <a:srgbClr val="9966FF"/>
                  </a:solidFill>
                </a:rPr>
                <a:t>     </a:t>
              </a:r>
              <a:r>
                <a:rPr lang="nl-NL" sz="2200" dirty="0" smtClean="0">
                  <a:solidFill>
                    <a:srgbClr val="00CC00"/>
                  </a:solidFill>
                </a:rPr>
                <a:t>-</a:t>
              </a:r>
              <a:r>
                <a:rPr lang="nl-NL" sz="2200" i="1" dirty="0" smtClean="0">
                  <a:solidFill>
                    <a:srgbClr val="00CC00"/>
                  </a:solidFill>
                </a:rPr>
                <a:t>b</a:t>
              </a:r>
              <a:r>
                <a:rPr lang="nl-NL" sz="2200" dirty="0" smtClean="0">
                  <a:solidFill>
                    <a:srgbClr val="00B050"/>
                  </a:solidFill>
                </a:rPr>
                <a:t> </a:t>
              </a:r>
              <a:r>
                <a:rPr lang="nl-NL" sz="2200" dirty="0"/>
                <a:t>+</a:t>
              </a:r>
              <a:r>
                <a:rPr lang="nl-NL" sz="2200" dirty="0" smtClean="0"/>
                <a:t> </a:t>
              </a:r>
              <a:r>
                <a:rPr lang="nl-NL" sz="2200" dirty="0" smtClean="0">
                  <a:solidFill>
                    <a:srgbClr val="00CC00"/>
                  </a:solidFill>
                </a:rPr>
                <a:t>8</a:t>
              </a:r>
              <a:r>
                <a:rPr lang="nl-NL" sz="2200" i="1" dirty="0">
                  <a:solidFill>
                    <a:srgbClr val="00CC00"/>
                  </a:solidFill>
                </a:rPr>
                <a:t>b</a:t>
              </a:r>
              <a:r>
                <a:rPr lang="nl-NL" sz="2200" i="1" dirty="0" smtClean="0">
                  <a:solidFill>
                    <a:srgbClr val="9966FF"/>
                  </a:solidFill>
                </a:rPr>
                <a:t>     </a:t>
              </a: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flipV="1">
              <a:off x="1115616" y="5589240"/>
              <a:ext cx="0" cy="21602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V="1">
              <a:off x="2289175" y="5591622"/>
              <a:ext cx="0" cy="216024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87" name="Word_32-1"/>
          <p:cNvSpPr txBox="1"/>
          <p:nvPr/>
        </p:nvSpPr>
        <p:spPr>
          <a:xfrm>
            <a:off x="2840993" y="514561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i="1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rgbClr val="FF33CC"/>
                </a:solidFill>
              </a:rPr>
              <a:t>a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8" name="Word_32-2"/>
          <p:cNvSpPr txBox="1"/>
          <p:nvPr/>
        </p:nvSpPr>
        <p:spPr>
          <a:xfrm>
            <a:off x="3076635" y="514561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i="1">
                <a:solidFill>
                  <a:srgbClr val="9966FF"/>
                </a:solidFill>
              </a:defRPr>
            </a:lvl1pPr>
          </a:lstStyle>
          <a:p>
            <a:r>
              <a:rPr lang="nl-NL" dirty="0" smtClean="0">
                <a:solidFill>
                  <a:schemeClr val="tx1"/>
                </a:solidFill>
              </a:rPr>
              <a:t>+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9" name="Word_32-3"/>
          <p:cNvSpPr txBox="1"/>
          <p:nvPr/>
        </p:nvSpPr>
        <p:spPr>
          <a:xfrm>
            <a:off x="3320291" y="5145618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 i="1">
                <a:solidFill>
                  <a:srgbClr val="9966FF"/>
                </a:solidFill>
              </a:defRPr>
            </a:lvl1pPr>
          </a:lstStyle>
          <a:p>
            <a:r>
              <a:rPr lang="nl-NL" i="0" dirty="0" smtClean="0">
                <a:solidFill>
                  <a:srgbClr val="00CC00"/>
                </a:solidFill>
              </a:rPr>
              <a:t>7</a:t>
            </a:r>
            <a:r>
              <a:rPr lang="nl-NL" dirty="0" smtClean="0">
                <a:solidFill>
                  <a:srgbClr val="00CC00"/>
                </a:solidFill>
              </a:rPr>
              <a:t>b</a:t>
            </a:r>
            <a:r>
              <a:rPr lang="nl-NL" dirty="0" smtClean="0"/>
              <a:t> </a:t>
            </a:r>
            <a:endParaRPr lang="nl-NL" dirty="0"/>
          </a:p>
        </p:txBody>
      </p:sp>
      <p:grpSp>
        <p:nvGrpSpPr>
          <p:cNvPr id="59" name="Volgende slide icoon"/>
          <p:cNvGrpSpPr/>
          <p:nvPr/>
        </p:nvGrpSpPr>
        <p:grpSpPr>
          <a:xfrm>
            <a:off x="8604448" y="6525344"/>
            <a:ext cx="395064" cy="180020"/>
            <a:chOff x="2610762" y="4509120"/>
            <a:chExt cx="395064" cy="180020"/>
          </a:xfrm>
        </p:grpSpPr>
        <p:sp>
          <p:nvSpPr>
            <p:cNvPr id="60" name="Isosceles Triangle 59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61" name="Isosceles Triangle 60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62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6" name="TextBox 5"/>
          <p:cNvSpPr txBox="1"/>
          <p:nvPr/>
        </p:nvSpPr>
        <p:spPr>
          <a:xfrm>
            <a:off x="2521258" y="5145618"/>
            <a:ext cx="34977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2200" dirty="0" smtClean="0"/>
              <a:t>=</a:t>
            </a:r>
            <a:endParaRPr lang="nl-NL" sz="2200" dirty="0" smtClean="0"/>
          </a:p>
        </p:txBody>
      </p: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2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4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5" dur="500" fill="hold"/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5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6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1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9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500"/>
                            </p:stCondLst>
                            <p:childTnLst>
                              <p:par>
                                <p:cTn id="1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>
                      <p:stCondLst>
                        <p:cond delay="0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9" grpId="0"/>
      <p:bldP spid="10" grpId="0"/>
      <p:bldP spid="11" grpId="0"/>
      <p:bldP spid="12" grpId="0"/>
      <p:bldP spid="13" grpId="0"/>
      <p:bldP spid="14" grpId="0"/>
      <p:bldP spid="16" grpId="0"/>
      <p:bldP spid="17" grpId="0"/>
      <p:bldP spid="18" grpId="0"/>
      <p:bldP spid="19" grpId="0"/>
      <p:bldP spid="20" grpId="0"/>
      <p:bldP spid="22" grpId="0"/>
      <p:bldP spid="23" grpId="0"/>
      <p:bldP spid="24" grpId="0"/>
      <p:bldP spid="25" grpId="0"/>
      <p:bldP spid="26" grpId="0"/>
      <p:bldP spid="30" grpId="0"/>
      <p:bldP spid="3072" grpId="0"/>
      <p:bldP spid="3072" grpId="1"/>
      <p:bldP spid="3072" grpId="2"/>
      <p:bldP spid="3073" grpId="0"/>
      <p:bldP spid="3074" grpId="0"/>
      <p:bldP spid="3074" grpId="1"/>
      <p:bldP spid="3074" grpId="2"/>
      <p:bldP spid="3076" grpId="0"/>
      <p:bldP spid="3077" grpId="0"/>
      <p:bldP spid="3077" grpId="1"/>
      <p:bldP spid="3077" grpId="2"/>
      <p:bldP spid="3078" grpId="0"/>
      <p:bldP spid="3079" grpId="0"/>
      <p:bldP spid="3079" grpId="1"/>
      <p:bldP spid="3079" grpId="2"/>
      <p:bldP spid="3087" grpId="0"/>
      <p:bldP spid="3087" grpId="1"/>
      <p:bldP spid="3088" grpId="0"/>
      <p:bldP spid="3089" grpId="0"/>
      <p:bldP spid="3089" grpId="1"/>
      <p:bldP spid="6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7157606" y="644737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7197315" y="719405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 smtClean="0">
                <a:latin typeface="Eurostile"/>
              </a:rPr>
              <a:t>Gelijksoortige termen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830997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Theorie</a:t>
            </a:r>
          </a:p>
          <a:p>
            <a:r>
              <a:rPr lang="nl-NL" sz="2400" b="1" dirty="0" smtClean="0">
                <a:solidFill>
                  <a:srgbClr val="D60093"/>
                </a:solidFill>
                <a:latin typeface="Eurostile"/>
              </a:rPr>
              <a:t>HAVO</a:t>
            </a:r>
            <a:endParaRPr lang="nl-NL" sz="2400" dirty="0"/>
          </a:p>
        </p:txBody>
      </p:sp>
      <p:sp>
        <p:nvSpPr>
          <p:cNvPr id="48" name="TextBox 47"/>
          <p:cNvSpPr txBox="1"/>
          <p:nvPr/>
        </p:nvSpPr>
        <p:spPr>
          <a:xfrm>
            <a:off x="378768" y="68002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7" name="Word_6-1"/>
          <p:cNvSpPr txBox="1"/>
          <p:nvPr/>
        </p:nvSpPr>
        <p:spPr>
          <a:xfrm>
            <a:off x="539552" y="1701969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2</a:t>
            </a:r>
            <a:r>
              <a:rPr lang="nl-NL" i="1" dirty="0" smtClean="0"/>
              <a:t>a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8" name="Word_6-2"/>
          <p:cNvSpPr txBox="1"/>
          <p:nvPr/>
        </p:nvSpPr>
        <p:spPr>
          <a:xfrm>
            <a:off x="932288" y="1701969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+ </a:t>
            </a:r>
            <a:endParaRPr lang="nl-NL" dirty="0"/>
          </a:p>
        </p:txBody>
      </p:sp>
      <p:sp>
        <p:nvSpPr>
          <p:cNvPr id="15" name="Word_6-3"/>
          <p:cNvSpPr txBox="1"/>
          <p:nvPr/>
        </p:nvSpPr>
        <p:spPr>
          <a:xfrm>
            <a:off x="1175944" y="1701969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3</a:t>
            </a:r>
            <a:r>
              <a:rPr lang="nl-NL" i="1" dirty="0" smtClean="0"/>
              <a:t>b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21" name="Word_6-4"/>
          <p:cNvSpPr txBox="1"/>
          <p:nvPr/>
        </p:nvSpPr>
        <p:spPr>
          <a:xfrm>
            <a:off x="1568680" y="1701969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– </a:t>
            </a:r>
            <a:endParaRPr lang="nl-NL" dirty="0"/>
          </a:p>
        </p:txBody>
      </p:sp>
      <p:sp>
        <p:nvSpPr>
          <p:cNvPr id="29" name="Word_6-5"/>
          <p:cNvSpPr txBox="1"/>
          <p:nvPr/>
        </p:nvSpPr>
        <p:spPr>
          <a:xfrm>
            <a:off x="1804322" y="1701969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i="1" dirty="0" smtClean="0"/>
              <a:t>a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1" name="Word_6-6"/>
          <p:cNvSpPr txBox="1"/>
          <p:nvPr/>
        </p:nvSpPr>
        <p:spPr>
          <a:xfrm>
            <a:off x="2039964" y="1701969"/>
            <a:ext cx="63639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+ 2</a:t>
            </a:r>
            <a:r>
              <a:rPr lang="nl-NL" i="1" dirty="0" smtClean="0"/>
              <a:t>b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2" name="Word_6-7"/>
          <p:cNvSpPr txBox="1"/>
          <p:nvPr/>
        </p:nvSpPr>
        <p:spPr>
          <a:xfrm>
            <a:off x="2597809" y="1701969"/>
            <a:ext cx="32220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 = </a:t>
            </a:r>
            <a:endParaRPr lang="nl-NL" dirty="0"/>
          </a:p>
        </p:txBody>
      </p:sp>
      <p:sp>
        <p:nvSpPr>
          <p:cNvPr id="33" name="Word_6-8"/>
          <p:cNvSpPr txBox="1"/>
          <p:nvPr/>
        </p:nvSpPr>
        <p:spPr>
          <a:xfrm>
            <a:off x="2841465" y="1701969"/>
            <a:ext cx="31418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 a </a:t>
            </a:r>
            <a:endParaRPr lang="nl-NL" dirty="0"/>
          </a:p>
        </p:txBody>
      </p:sp>
      <p:sp>
        <p:nvSpPr>
          <p:cNvPr id="34" name="Word_6-9"/>
          <p:cNvSpPr txBox="1"/>
          <p:nvPr/>
        </p:nvSpPr>
        <p:spPr>
          <a:xfrm>
            <a:off x="3077107" y="1701969"/>
            <a:ext cx="322204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 + </a:t>
            </a:r>
            <a:endParaRPr lang="nl-NL" dirty="0"/>
          </a:p>
        </p:txBody>
      </p:sp>
      <p:sp>
        <p:nvSpPr>
          <p:cNvPr id="35" name="Word_6-10"/>
          <p:cNvSpPr txBox="1"/>
          <p:nvPr/>
        </p:nvSpPr>
        <p:spPr>
          <a:xfrm>
            <a:off x="3320763" y="1701969"/>
            <a:ext cx="471283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 5</a:t>
            </a:r>
            <a:r>
              <a:rPr lang="nl-NL" i="1" dirty="0" smtClean="0"/>
              <a:t>b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8" name="Word_7-1"/>
          <p:cNvSpPr txBox="1"/>
          <p:nvPr/>
        </p:nvSpPr>
        <p:spPr>
          <a:xfrm>
            <a:off x="4596381" y="1701967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FF33CC"/>
                </a:solidFill>
              </a:rPr>
              <a:t>2</a:t>
            </a:r>
            <a:r>
              <a:rPr lang="nl-NL" i="1" dirty="0" smtClean="0">
                <a:solidFill>
                  <a:srgbClr val="FF33CC"/>
                </a:solidFill>
              </a:rPr>
              <a:t>a</a:t>
            </a:r>
            <a:r>
              <a:rPr lang="nl-NL" dirty="0" smtClean="0">
                <a:solidFill>
                  <a:srgbClr val="FF33CC"/>
                </a:solidFill>
              </a:rPr>
              <a:t> </a:t>
            </a:r>
            <a:endParaRPr lang="nl-NL" dirty="0">
              <a:solidFill>
                <a:srgbClr val="FF33CC"/>
              </a:solidFill>
            </a:endParaRPr>
          </a:p>
        </p:txBody>
      </p:sp>
      <p:sp>
        <p:nvSpPr>
          <p:cNvPr id="39" name="Word_7-2"/>
          <p:cNvSpPr txBox="1"/>
          <p:nvPr/>
        </p:nvSpPr>
        <p:spPr>
          <a:xfrm>
            <a:off x="4989117" y="1701967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>
                <a:solidFill>
                  <a:srgbClr val="FF33CC"/>
                </a:solidFill>
              </a:rPr>
              <a:t>– </a:t>
            </a:r>
            <a:endParaRPr lang="nl-NL" dirty="0">
              <a:solidFill>
                <a:srgbClr val="FF33CC"/>
              </a:solidFill>
            </a:endParaRPr>
          </a:p>
        </p:txBody>
      </p:sp>
      <p:sp>
        <p:nvSpPr>
          <p:cNvPr id="40" name="Word_7-3"/>
          <p:cNvSpPr txBox="1"/>
          <p:nvPr/>
        </p:nvSpPr>
        <p:spPr>
          <a:xfrm>
            <a:off x="5224759" y="1701967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i="1" dirty="0" smtClean="0">
                <a:solidFill>
                  <a:srgbClr val="FF33CC"/>
                </a:solidFill>
              </a:rPr>
              <a:t>a</a:t>
            </a:r>
            <a:r>
              <a:rPr lang="nl-NL" dirty="0" smtClean="0">
                <a:solidFill>
                  <a:srgbClr val="FF33CC"/>
                </a:solidFill>
              </a:rPr>
              <a:t> </a:t>
            </a:r>
            <a:endParaRPr lang="nl-NL" dirty="0">
              <a:solidFill>
                <a:srgbClr val="FF33CC"/>
              </a:solidFill>
            </a:endParaRPr>
          </a:p>
        </p:txBody>
      </p:sp>
      <p:sp>
        <p:nvSpPr>
          <p:cNvPr id="41" name="Word_7-4"/>
          <p:cNvSpPr txBox="1"/>
          <p:nvPr/>
        </p:nvSpPr>
        <p:spPr>
          <a:xfrm>
            <a:off x="5460401" y="1701967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FF33CC"/>
                </a:solidFill>
              </a:rPr>
              <a:t>= </a:t>
            </a:r>
            <a:endParaRPr lang="nl-NL" dirty="0">
              <a:solidFill>
                <a:srgbClr val="FF33CC"/>
              </a:solidFill>
            </a:endParaRPr>
          </a:p>
        </p:txBody>
      </p:sp>
      <p:sp>
        <p:nvSpPr>
          <p:cNvPr id="42" name="Word_7-5"/>
          <p:cNvSpPr txBox="1"/>
          <p:nvPr/>
        </p:nvSpPr>
        <p:spPr>
          <a:xfrm>
            <a:off x="5704057" y="1701967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i="1" dirty="0" smtClean="0">
                <a:solidFill>
                  <a:srgbClr val="FF33CC"/>
                </a:solidFill>
              </a:rPr>
              <a:t>a</a:t>
            </a:r>
            <a:r>
              <a:rPr lang="nl-NL" dirty="0" smtClean="0">
                <a:solidFill>
                  <a:srgbClr val="FF33CC"/>
                </a:solidFill>
              </a:rPr>
              <a:t> </a:t>
            </a:r>
            <a:endParaRPr lang="nl-NL" dirty="0">
              <a:solidFill>
                <a:srgbClr val="FF33CC"/>
              </a:solidFill>
            </a:endParaRPr>
          </a:p>
        </p:txBody>
      </p:sp>
      <p:sp>
        <p:nvSpPr>
          <p:cNvPr id="44" name="Word_7-7"/>
          <p:cNvSpPr txBox="1"/>
          <p:nvPr/>
        </p:nvSpPr>
        <p:spPr>
          <a:xfrm>
            <a:off x="6332435" y="1701967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00FF00"/>
                </a:solidFill>
              </a:rPr>
              <a:t>3</a:t>
            </a:r>
            <a:r>
              <a:rPr lang="nl-NL" i="1" dirty="0" smtClean="0">
                <a:solidFill>
                  <a:srgbClr val="00FF00"/>
                </a:solidFill>
              </a:rPr>
              <a:t>b</a:t>
            </a:r>
            <a:r>
              <a:rPr lang="nl-NL" dirty="0" smtClean="0">
                <a:solidFill>
                  <a:srgbClr val="00FF00"/>
                </a:solidFill>
              </a:rPr>
              <a:t>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49" name="Word_7-8"/>
          <p:cNvSpPr txBox="1"/>
          <p:nvPr/>
        </p:nvSpPr>
        <p:spPr>
          <a:xfrm>
            <a:off x="6725170" y="1701967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00FF00"/>
                </a:solidFill>
              </a:rPr>
              <a:t>+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51" name="Word_7-9"/>
          <p:cNvSpPr txBox="1"/>
          <p:nvPr/>
        </p:nvSpPr>
        <p:spPr>
          <a:xfrm>
            <a:off x="6968825" y="1701967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00FF00"/>
                </a:solidFill>
              </a:rPr>
              <a:t>2</a:t>
            </a:r>
            <a:r>
              <a:rPr lang="nl-NL" i="1" dirty="0" smtClean="0">
                <a:solidFill>
                  <a:srgbClr val="00FF00"/>
                </a:solidFill>
              </a:rPr>
              <a:t>b</a:t>
            </a:r>
            <a:r>
              <a:rPr lang="nl-NL" dirty="0" smtClean="0">
                <a:solidFill>
                  <a:srgbClr val="00FF00"/>
                </a:solidFill>
              </a:rPr>
              <a:t>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52" name="Word_7-10"/>
          <p:cNvSpPr txBox="1"/>
          <p:nvPr/>
        </p:nvSpPr>
        <p:spPr>
          <a:xfrm>
            <a:off x="7361561" y="1701967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>
                <a:solidFill>
                  <a:srgbClr val="00FF00"/>
                </a:solidFill>
              </a:rPr>
              <a:t>=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53" name="Word_7-11"/>
          <p:cNvSpPr txBox="1"/>
          <p:nvPr/>
        </p:nvSpPr>
        <p:spPr>
          <a:xfrm>
            <a:off x="7605217" y="1701967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00FF00"/>
                </a:solidFill>
              </a:rPr>
              <a:t>5</a:t>
            </a:r>
            <a:r>
              <a:rPr lang="nl-NL" i="1" dirty="0" smtClean="0">
                <a:solidFill>
                  <a:srgbClr val="00FF00"/>
                </a:solidFill>
              </a:rPr>
              <a:t>b</a:t>
            </a:r>
            <a:r>
              <a:rPr lang="nl-NL" dirty="0" smtClean="0">
                <a:solidFill>
                  <a:srgbClr val="00FF00"/>
                </a:solidFill>
              </a:rPr>
              <a:t> </a:t>
            </a:r>
            <a:endParaRPr lang="nl-NL" dirty="0">
              <a:solidFill>
                <a:srgbClr val="00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Word_8-1"/>
              <p:cNvSpPr txBox="1"/>
              <p:nvPr/>
            </p:nvSpPr>
            <p:spPr>
              <a:xfrm>
                <a:off x="535286" y="2265708"/>
                <a:ext cx="439223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chemeClr val="tx1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nl-NL" dirty="0" smtClean="0">
                    <a:solidFill>
                      <a:schemeClr val="tx1"/>
                    </a:solidFill>
                  </a:rPr>
                  <a:t> </a:t>
                </a:r>
                <a:endParaRPr lang="nl-NL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6" name="Word_8-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5286" y="2265708"/>
                <a:ext cx="439223" cy="430887"/>
              </a:xfrm>
              <a:prstGeom prst="rect">
                <a:avLst/>
              </a:prstGeom>
              <a:blipFill rotWithShape="1">
                <a:blip r:embed="rId4"/>
                <a:stretch>
                  <a:fillRect l="-38889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Word_8-2"/>
          <p:cNvSpPr txBox="1"/>
          <p:nvPr/>
        </p:nvSpPr>
        <p:spPr>
          <a:xfrm>
            <a:off x="911992" y="226570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– </a:t>
            </a:r>
            <a:endParaRPr lang="nl-N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Word_8-3"/>
              <p:cNvSpPr txBox="1"/>
              <p:nvPr/>
            </p:nvSpPr>
            <p:spPr>
              <a:xfrm>
                <a:off x="1147634" y="2265708"/>
                <a:ext cx="397545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chemeClr val="tx1"/>
                    </a:solidFill>
                  </a:rPr>
                  <a:t>2</a:t>
                </a:r>
                <a14:m>
                  <m:oMath xmlns:m="http://schemas.openxmlformats.org/officeDocument/2006/math">
                    <m:r>
                      <a:rPr lang="nl-NL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𝑦</m:t>
                    </m:r>
                  </m:oMath>
                </a14:m>
                <a:r>
                  <a:rPr lang="nl-NL" dirty="0" smtClean="0">
                    <a:solidFill>
                      <a:schemeClr val="tx1"/>
                    </a:solidFill>
                  </a:rPr>
                  <a:t> </a:t>
                </a:r>
                <a:endParaRPr lang="nl-NL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8" name="Word_8-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634" y="2265708"/>
                <a:ext cx="397545" cy="430887"/>
              </a:xfrm>
              <a:prstGeom prst="rect">
                <a:avLst/>
              </a:prstGeom>
              <a:blipFill rotWithShape="1">
                <a:blip r:embed="rId5"/>
                <a:stretch>
                  <a:fillRect l="-41538" t="-7143" r="-6154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Word_8-4"/>
          <p:cNvSpPr txBox="1"/>
          <p:nvPr/>
        </p:nvSpPr>
        <p:spPr>
          <a:xfrm>
            <a:off x="1524340" y="226570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+ </a:t>
            </a:r>
            <a:endParaRPr lang="nl-N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Word_8-5"/>
              <p:cNvSpPr txBox="1"/>
              <p:nvPr/>
            </p:nvSpPr>
            <p:spPr>
              <a:xfrm>
                <a:off x="1767996" y="2265708"/>
                <a:ext cx="439223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chemeClr val="tx1"/>
                    </a:solidFill>
                  </a:rPr>
                  <a:t>8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nl-NL" dirty="0" smtClean="0">
                    <a:solidFill>
                      <a:schemeClr val="tx1"/>
                    </a:solidFill>
                  </a:rPr>
                  <a:t> </a:t>
                </a:r>
                <a:endParaRPr lang="nl-NL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0" name="Word_8-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7996" y="2265708"/>
                <a:ext cx="439223" cy="430887"/>
              </a:xfrm>
              <a:prstGeom prst="rect">
                <a:avLst/>
              </a:prstGeom>
              <a:blipFill rotWithShape="1">
                <a:blip r:embed="rId6"/>
                <a:stretch>
                  <a:fillRect l="-37500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Word_8-6"/>
          <p:cNvSpPr txBox="1"/>
          <p:nvPr/>
        </p:nvSpPr>
        <p:spPr>
          <a:xfrm>
            <a:off x="2144702" y="226570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– </a:t>
            </a:r>
            <a:endParaRPr lang="nl-N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2" name="Word_8-7"/>
              <p:cNvSpPr txBox="1"/>
              <p:nvPr/>
            </p:nvSpPr>
            <p:spPr>
              <a:xfrm>
                <a:off x="2380344" y="2265708"/>
                <a:ext cx="397545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chemeClr val="tx1"/>
                    </a:solidFill>
                  </a:rPr>
                  <a:t>6</a:t>
                </a:r>
                <a14:m>
                  <m:oMath xmlns:m="http://schemas.openxmlformats.org/officeDocument/2006/math">
                    <m:r>
                      <a:rPr lang="nl-NL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𝑦</m:t>
                    </m:r>
                  </m:oMath>
                </a14:m>
                <a:r>
                  <a:rPr lang="nl-NL" dirty="0" smtClean="0">
                    <a:solidFill>
                      <a:schemeClr val="tx1"/>
                    </a:solidFill>
                  </a:rPr>
                  <a:t> </a:t>
                </a:r>
                <a:endParaRPr lang="nl-NL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2" name="Word_8-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0344" y="2265708"/>
                <a:ext cx="397545" cy="430887"/>
              </a:xfrm>
              <a:prstGeom prst="rect">
                <a:avLst/>
              </a:prstGeom>
              <a:blipFill rotWithShape="1">
                <a:blip r:embed="rId7"/>
                <a:stretch>
                  <a:fillRect l="-40909" t="-7143" r="-4545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3" name="Word_8-8"/>
          <p:cNvSpPr txBox="1"/>
          <p:nvPr/>
        </p:nvSpPr>
        <p:spPr>
          <a:xfrm>
            <a:off x="2757050" y="226570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= </a:t>
            </a:r>
            <a:endParaRPr lang="nl-N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4" name="Word_8-9"/>
              <p:cNvSpPr txBox="1"/>
              <p:nvPr/>
            </p:nvSpPr>
            <p:spPr>
              <a:xfrm>
                <a:off x="3000706" y="2265708"/>
                <a:ext cx="575350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chemeClr val="tx1"/>
                    </a:solidFill>
                  </a:rPr>
                  <a:t>11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nl-NL" dirty="0" smtClean="0">
                    <a:solidFill>
                      <a:schemeClr val="tx1"/>
                    </a:solidFill>
                  </a:rPr>
                  <a:t> </a:t>
                </a:r>
                <a:endParaRPr lang="nl-NL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4" name="Word_8-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706" y="2265708"/>
                <a:ext cx="575350" cy="430887"/>
              </a:xfrm>
              <a:prstGeom prst="rect">
                <a:avLst/>
              </a:prstGeom>
              <a:blipFill rotWithShape="1">
                <a:blip r:embed="rId8"/>
                <a:stretch>
                  <a:fillRect l="-28421" t="-7143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5" name="Word_8-10"/>
          <p:cNvSpPr txBox="1"/>
          <p:nvPr/>
        </p:nvSpPr>
        <p:spPr>
          <a:xfrm>
            <a:off x="3513539" y="226570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– </a:t>
            </a:r>
            <a:endParaRPr lang="nl-N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6" name="Word_8-11"/>
              <p:cNvSpPr txBox="1"/>
              <p:nvPr/>
            </p:nvSpPr>
            <p:spPr>
              <a:xfrm>
                <a:off x="3749181" y="2265708"/>
                <a:ext cx="397545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chemeClr val="tx1"/>
                    </a:solidFill>
                  </a:rPr>
                  <a:t>8</a:t>
                </a:r>
                <a14:m>
                  <m:oMath xmlns:m="http://schemas.openxmlformats.org/officeDocument/2006/math">
                    <m:r>
                      <a:rPr lang="nl-NL" i="1" dirty="0" smtClean="0">
                        <a:solidFill>
                          <a:schemeClr val="tx1"/>
                        </a:solidFill>
                        <a:latin typeface="Cambria Math"/>
                      </a:rPr>
                      <m:t>𝑦</m:t>
                    </m:r>
                  </m:oMath>
                </a14:m>
                <a:r>
                  <a:rPr lang="nl-NL" dirty="0" smtClean="0">
                    <a:solidFill>
                      <a:schemeClr val="tx1"/>
                    </a:solidFill>
                  </a:rPr>
                  <a:t> </a:t>
                </a:r>
                <a:endParaRPr lang="nl-NL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6" name="Word_8-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9181" y="2265708"/>
                <a:ext cx="397545" cy="430887"/>
              </a:xfrm>
              <a:prstGeom prst="rect">
                <a:avLst/>
              </a:prstGeom>
              <a:blipFill rotWithShape="1">
                <a:blip r:embed="rId9"/>
                <a:stretch>
                  <a:fillRect l="-41538" t="-7143" r="-6154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Word_8-12"/>
          <p:cNvSpPr txBox="1"/>
          <p:nvPr/>
        </p:nvSpPr>
        <p:spPr>
          <a:xfrm>
            <a:off x="4125887" y="2265708"/>
            <a:ext cx="78548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 </a:t>
            </a:r>
            <a:endParaRPr lang="nl-N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0" name="Word_38-1"/>
              <p:cNvSpPr txBox="1"/>
              <p:nvPr/>
            </p:nvSpPr>
            <p:spPr>
              <a:xfrm>
                <a:off x="4556371" y="2257288"/>
                <a:ext cx="383118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rgbClr val="FF33CC"/>
                    </a:solidFill>
                  </a:rPr>
                  <a:t>3</a:t>
                </a: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rgbClr val="FF33CC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nl-NL" dirty="0" smtClean="0">
                    <a:solidFill>
                      <a:srgbClr val="FF33CC"/>
                    </a:solidFill>
                  </a:rPr>
                  <a:t> </a:t>
                </a:r>
                <a:endParaRPr lang="nl-NL" dirty="0">
                  <a:solidFill>
                    <a:srgbClr val="FF33CC"/>
                  </a:solidFill>
                </a:endParaRPr>
              </a:p>
            </p:txBody>
          </p:sp>
        </mc:Choice>
        <mc:Fallback>
          <p:sp>
            <p:nvSpPr>
              <p:cNvPr id="70" name="Word_38-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56371" y="2257288"/>
                <a:ext cx="383118" cy="430887"/>
              </a:xfrm>
              <a:prstGeom prst="rect">
                <a:avLst/>
              </a:prstGeom>
              <a:blipFill rotWithShape="1">
                <a:blip r:embed="rId10"/>
                <a:stretch>
                  <a:fillRect l="-42857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1" name="Word_38-2"/>
          <p:cNvSpPr txBox="1"/>
          <p:nvPr/>
        </p:nvSpPr>
        <p:spPr>
          <a:xfrm>
            <a:off x="4933077" y="225728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FF33CC"/>
                </a:solidFill>
              </a:rPr>
              <a:t>+ </a:t>
            </a:r>
            <a:endParaRPr lang="nl-NL" dirty="0">
              <a:solidFill>
                <a:srgbClr val="FF33CC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4" name="Word_38-3"/>
              <p:cNvSpPr txBox="1"/>
              <p:nvPr/>
            </p:nvSpPr>
            <p:spPr>
              <a:xfrm>
                <a:off x="5176733" y="2257288"/>
                <a:ext cx="439223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rgbClr val="FF33CC"/>
                    </a:solidFill>
                  </a:rPr>
                  <a:t>8</a:t>
                </a: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rgbClr val="FF33CC"/>
                        </a:solidFill>
                        <a:latin typeface="Cambria Math"/>
                      </a:rPr>
                      <m:t>𝑥</m:t>
                    </m:r>
                    <m:r>
                      <a:rPr lang="en-US" sz="2000" b="1" i="1">
                        <a:solidFill>
                          <a:srgbClr val="FF33CC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nl-NL" dirty="0" smtClean="0">
                    <a:solidFill>
                      <a:srgbClr val="FF33CC"/>
                    </a:solidFill>
                  </a:rPr>
                  <a:t> </a:t>
                </a:r>
                <a:endParaRPr lang="nl-NL" dirty="0">
                  <a:solidFill>
                    <a:srgbClr val="FF33CC"/>
                  </a:solidFill>
                </a:endParaRPr>
              </a:p>
            </p:txBody>
          </p:sp>
        </mc:Choice>
        <mc:Fallback>
          <p:sp>
            <p:nvSpPr>
              <p:cNvPr id="84" name="Word_38-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6733" y="2257288"/>
                <a:ext cx="439223" cy="430887"/>
              </a:xfrm>
              <a:prstGeom prst="rect">
                <a:avLst/>
              </a:prstGeom>
              <a:blipFill rotWithShape="1">
                <a:blip r:embed="rId11"/>
                <a:stretch>
                  <a:fillRect l="-37500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5" name="Word_38-4"/>
          <p:cNvSpPr txBox="1"/>
          <p:nvPr/>
        </p:nvSpPr>
        <p:spPr>
          <a:xfrm>
            <a:off x="5553439" y="225728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FF33CC"/>
                </a:solidFill>
              </a:rPr>
              <a:t>= </a:t>
            </a:r>
            <a:endParaRPr lang="nl-NL" dirty="0">
              <a:solidFill>
                <a:srgbClr val="FF33CC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6" name="Word_38-5"/>
              <p:cNvSpPr txBox="1"/>
              <p:nvPr/>
            </p:nvSpPr>
            <p:spPr>
              <a:xfrm>
                <a:off x="5797095" y="2257288"/>
                <a:ext cx="575350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rgbClr val="FF33CC"/>
                    </a:solidFill>
                  </a:rPr>
                  <a:t>11</a:t>
                </a: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rgbClr val="FF33CC"/>
                        </a:solidFill>
                        <a:latin typeface="Cambria Math"/>
                      </a:rPr>
                      <m:t>𝑥</m:t>
                    </m:r>
                    <m:r>
                      <a:rPr lang="en-US" sz="2000" b="1" i="1">
                        <a:solidFill>
                          <a:srgbClr val="FF33CC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nl-NL" dirty="0" smtClean="0">
                    <a:solidFill>
                      <a:srgbClr val="FF33CC"/>
                    </a:solidFill>
                  </a:rPr>
                  <a:t> </a:t>
                </a:r>
                <a:endParaRPr lang="nl-NL" dirty="0">
                  <a:solidFill>
                    <a:srgbClr val="FF33CC"/>
                  </a:solidFill>
                </a:endParaRPr>
              </a:p>
            </p:txBody>
          </p:sp>
        </mc:Choice>
        <mc:Fallback>
          <p:sp>
            <p:nvSpPr>
              <p:cNvPr id="86" name="Word_38-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7095" y="2257288"/>
                <a:ext cx="575350" cy="430887"/>
              </a:xfrm>
              <a:prstGeom prst="rect">
                <a:avLst/>
              </a:prstGeom>
              <a:blipFill rotWithShape="1">
                <a:blip r:embed="rId12"/>
                <a:stretch>
                  <a:fillRect l="-29787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8" name="Word_38-7"/>
              <p:cNvSpPr txBox="1"/>
              <p:nvPr/>
            </p:nvSpPr>
            <p:spPr>
              <a:xfrm>
                <a:off x="6702664" y="2257288"/>
                <a:ext cx="492122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rgbClr val="00FF00"/>
                    </a:solidFill>
                  </a:rPr>
                  <a:t>-2</a:t>
                </a:r>
                <a14:m>
                  <m:oMath xmlns:m="http://schemas.openxmlformats.org/officeDocument/2006/math">
                    <m:r>
                      <a:rPr lang="nl-NL" i="1" dirty="0" smtClean="0">
                        <a:solidFill>
                          <a:srgbClr val="00FF00"/>
                        </a:solidFill>
                        <a:latin typeface="Cambria Math"/>
                      </a:rPr>
                      <m:t>𝑦</m:t>
                    </m:r>
                  </m:oMath>
                </a14:m>
                <a:r>
                  <a:rPr lang="nl-NL" dirty="0" smtClean="0">
                    <a:solidFill>
                      <a:srgbClr val="00FF00"/>
                    </a:solidFill>
                  </a:rPr>
                  <a:t> </a:t>
                </a:r>
                <a:endParaRPr lang="nl-NL" dirty="0">
                  <a:solidFill>
                    <a:srgbClr val="00FF00"/>
                  </a:solidFill>
                </a:endParaRPr>
              </a:p>
            </p:txBody>
          </p:sp>
        </mc:Choice>
        <mc:Fallback>
          <p:sp>
            <p:nvSpPr>
              <p:cNvPr id="88" name="Word_38-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2664" y="2257288"/>
                <a:ext cx="492122" cy="430887"/>
              </a:xfrm>
              <a:prstGeom prst="rect">
                <a:avLst/>
              </a:prstGeom>
              <a:blipFill rotWithShape="1">
                <a:blip r:embed="rId13"/>
                <a:stretch>
                  <a:fillRect l="-35000" t="-7042" r="-3750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9" name="Word_38-8"/>
          <p:cNvSpPr txBox="1"/>
          <p:nvPr/>
        </p:nvSpPr>
        <p:spPr>
          <a:xfrm>
            <a:off x="7173947" y="2257288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>
                <a:solidFill>
                  <a:srgbClr val="00FF00"/>
                </a:solidFill>
              </a:rPr>
              <a:t>– </a:t>
            </a:r>
            <a:endParaRPr lang="nl-NL" dirty="0">
              <a:solidFill>
                <a:srgbClr val="00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0" name="Word_38-9"/>
              <p:cNvSpPr txBox="1"/>
              <p:nvPr/>
            </p:nvSpPr>
            <p:spPr>
              <a:xfrm>
                <a:off x="7409590" y="2257288"/>
                <a:ext cx="397545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rgbClr val="00FF00"/>
                    </a:solidFill>
                  </a:rPr>
                  <a:t>6</a:t>
                </a:r>
                <a14:m>
                  <m:oMath xmlns:m="http://schemas.openxmlformats.org/officeDocument/2006/math">
                    <m:r>
                      <a:rPr lang="nl-NL" i="1" dirty="0" smtClean="0">
                        <a:solidFill>
                          <a:srgbClr val="00FF00"/>
                        </a:solidFill>
                        <a:latin typeface="Cambria Math"/>
                      </a:rPr>
                      <m:t>𝑦</m:t>
                    </m:r>
                  </m:oMath>
                </a14:m>
                <a:r>
                  <a:rPr lang="nl-NL" dirty="0" smtClean="0">
                    <a:solidFill>
                      <a:srgbClr val="00FF00"/>
                    </a:solidFill>
                  </a:rPr>
                  <a:t> </a:t>
                </a:r>
                <a:endParaRPr lang="nl-NL" dirty="0">
                  <a:solidFill>
                    <a:srgbClr val="00FF00"/>
                  </a:solidFill>
                </a:endParaRPr>
              </a:p>
            </p:txBody>
          </p:sp>
        </mc:Choice>
        <mc:Fallback>
          <p:sp>
            <p:nvSpPr>
              <p:cNvPr id="90" name="Word_38-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9590" y="2257288"/>
                <a:ext cx="397545" cy="430887"/>
              </a:xfrm>
              <a:prstGeom prst="rect">
                <a:avLst/>
              </a:prstGeom>
              <a:blipFill rotWithShape="1">
                <a:blip r:embed="rId14"/>
                <a:stretch>
                  <a:fillRect l="-40909" t="-7042" r="-4545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1" name="Word_38-10"/>
          <p:cNvSpPr txBox="1"/>
          <p:nvPr/>
        </p:nvSpPr>
        <p:spPr>
          <a:xfrm>
            <a:off x="7786296" y="2257288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>
                <a:solidFill>
                  <a:srgbClr val="00FF00"/>
                </a:solidFill>
              </a:rPr>
              <a:t>= </a:t>
            </a:r>
            <a:endParaRPr lang="nl-NL" dirty="0">
              <a:solidFill>
                <a:srgbClr val="00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2" name="Word_38-11"/>
              <p:cNvSpPr txBox="1"/>
              <p:nvPr/>
            </p:nvSpPr>
            <p:spPr>
              <a:xfrm>
                <a:off x="8028384" y="2258983"/>
                <a:ext cx="492122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rgbClr val="00FF00"/>
                    </a:solidFill>
                  </a:rPr>
                  <a:t>-8</a:t>
                </a:r>
                <a14:m>
                  <m:oMath xmlns:m="http://schemas.openxmlformats.org/officeDocument/2006/math">
                    <m:r>
                      <a:rPr lang="nl-NL" i="1" dirty="0" smtClean="0">
                        <a:solidFill>
                          <a:srgbClr val="00FF00"/>
                        </a:solidFill>
                        <a:latin typeface="Cambria Math"/>
                      </a:rPr>
                      <m:t>𝑦</m:t>
                    </m:r>
                  </m:oMath>
                </a14:m>
                <a:r>
                  <a:rPr lang="nl-NL" dirty="0" smtClean="0">
                    <a:solidFill>
                      <a:srgbClr val="00FF00"/>
                    </a:solidFill>
                  </a:rPr>
                  <a:t> </a:t>
                </a:r>
                <a:endParaRPr lang="nl-NL" dirty="0">
                  <a:solidFill>
                    <a:srgbClr val="00FF00"/>
                  </a:solidFill>
                </a:endParaRPr>
              </a:p>
            </p:txBody>
          </p:sp>
        </mc:Choice>
        <mc:Fallback>
          <p:sp>
            <p:nvSpPr>
              <p:cNvPr id="92" name="Word_38-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8384" y="2258983"/>
                <a:ext cx="492122" cy="430887"/>
              </a:xfrm>
              <a:prstGeom prst="rect">
                <a:avLst/>
              </a:prstGeom>
              <a:blipFill rotWithShape="1">
                <a:blip r:embed="rId15"/>
                <a:stretch>
                  <a:fillRect l="-34568" t="-7143" r="-2469" b="-30000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5" name="Word_48-1"/>
          <p:cNvSpPr txBox="1"/>
          <p:nvPr/>
        </p:nvSpPr>
        <p:spPr>
          <a:xfrm>
            <a:off x="527270" y="2782089"/>
            <a:ext cx="49693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6</a:t>
            </a:r>
            <a:r>
              <a:rPr lang="nl-NL" i="1" dirty="0" smtClean="0"/>
              <a:t>a</a:t>
            </a:r>
            <a:r>
              <a:rPr lang="nl-NL" baseline="30000" dirty="0" smtClean="0"/>
              <a:t>2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2" name="Word_48-2"/>
          <p:cNvSpPr txBox="1"/>
          <p:nvPr/>
        </p:nvSpPr>
        <p:spPr>
          <a:xfrm>
            <a:off x="1077101" y="2782089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– </a:t>
            </a:r>
            <a:endParaRPr lang="nl-NL" dirty="0"/>
          </a:p>
        </p:txBody>
      </p:sp>
      <p:sp>
        <p:nvSpPr>
          <p:cNvPr id="3084" name="Word_48-3"/>
          <p:cNvSpPr txBox="1"/>
          <p:nvPr/>
        </p:nvSpPr>
        <p:spPr>
          <a:xfrm>
            <a:off x="1312743" y="2782089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2</a:t>
            </a:r>
            <a:r>
              <a:rPr lang="nl-NL" i="1" dirty="0" smtClean="0"/>
              <a:t>b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85" name="Word_48-4"/>
          <p:cNvSpPr txBox="1"/>
          <p:nvPr/>
        </p:nvSpPr>
        <p:spPr>
          <a:xfrm>
            <a:off x="1705479" y="2782089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+ </a:t>
            </a:r>
            <a:endParaRPr lang="nl-NL" dirty="0"/>
          </a:p>
        </p:txBody>
      </p:sp>
      <p:sp>
        <p:nvSpPr>
          <p:cNvPr id="3086" name="Word_48-5"/>
          <p:cNvSpPr txBox="1"/>
          <p:nvPr/>
        </p:nvSpPr>
        <p:spPr>
          <a:xfrm>
            <a:off x="1949135" y="2782089"/>
            <a:ext cx="654025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15</a:t>
            </a:r>
            <a:r>
              <a:rPr lang="nl-NL" i="1" dirty="0" smtClean="0"/>
              <a:t>a</a:t>
            </a:r>
            <a:r>
              <a:rPr lang="nl-NL" baseline="30000" dirty="0" smtClean="0"/>
              <a:t>2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90" name="Word_48-6"/>
          <p:cNvSpPr txBox="1"/>
          <p:nvPr/>
        </p:nvSpPr>
        <p:spPr>
          <a:xfrm>
            <a:off x="2656060" y="2782089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= </a:t>
            </a:r>
            <a:endParaRPr lang="nl-NL" dirty="0"/>
          </a:p>
        </p:txBody>
      </p:sp>
      <p:sp>
        <p:nvSpPr>
          <p:cNvPr id="3094" name="Word_48-7"/>
          <p:cNvSpPr txBox="1"/>
          <p:nvPr/>
        </p:nvSpPr>
        <p:spPr>
          <a:xfrm>
            <a:off x="2899716" y="2782089"/>
            <a:ext cx="654025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21</a:t>
            </a:r>
            <a:r>
              <a:rPr lang="nl-NL" i="1" dirty="0" smtClean="0"/>
              <a:t>a</a:t>
            </a:r>
            <a:r>
              <a:rPr lang="nl-NL" baseline="30000" dirty="0" smtClean="0"/>
              <a:t>2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95" name="Word_48-8"/>
          <p:cNvSpPr txBox="1"/>
          <p:nvPr/>
        </p:nvSpPr>
        <p:spPr>
          <a:xfrm>
            <a:off x="3606641" y="2782089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– </a:t>
            </a:r>
            <a:endParaRPr lang="nl-NL" dirty="0"/>
          </a:p>
        </p:txBody>
      </p:sp>
      <p:sp>
        <p:nvSpPr>
          <p:cNvPr id="3096" name="Word_48-9"/>
          <p:cNvSpPr txBox="1"/>
          <p:nvPr/>
        </p:nvSpPr>
        <p:spPr>
          <a:xfrm>
            <a:off x="3842283" y="2782089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2</a:t>
            </a:r>
            <a:r>
              <a:rPr lang="nl-NL" i="1" dirty="0" smtClean="0"/>
              <a:t>b</a:t>
            </a:r>
            <a:r>
              <a:rPr lang="nl-NL" dirty="0" smtClean="0"/>
              <a:t> </a:t>
            </a:r>
            <a:endParaRPr lang="nl-NL" dirty="0"/>
          </a:p>
        </p:txBody>
      </p:sp>
      <p:sp>
        <p:nvSpPr>
          <p:cNvPr id="3099" name="Word_57-1"/>
          <p:cNvSpPr txBox="1"/>
          <p:nvPr/>
        </p:nvSpPr>
        <p:spPr>
          <a:xfrm>
            <a:off x="4588367" y="2777732"/>
            <a:ext cx="496931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00FF00"/>
                </a:solidFill>
              </a:rPr>
              <a:t>6</a:t>
            </a:r>
            <a:r>
              <a:rPr lang="nl-NL" i="1" dirty="0" smtClean="0">
                <a:solidFill>
                  <a:srgbClr val="00FF00"/>
                </a:solidFill>
              </a:rPr>
              <a:t>a</a:t>
            </a:r>
            <a:r>
              <a:rPr lang="nl-NL" baseline="30000" dirty="0" smtClean="0">
                <a:solidFill>
                  <a:srgbClr val="00FF00"/>
                </a:solidFill>
              </a:rPr>
              <a:t>2</a:t>
            </a:r>
            <a:r>
              <a:rPr lang="nl-NL" dirty="0" smtClean="0">
                <a:solidFill>
                  <a:srgbClr val="00FF00"/>
                </a:solidFill>
              </a:rPr>
              <a:t>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3100" name="Word_57-2"/>
          <p:cNvSpPr txBox="1"/>
          <p:nvPr/>
        </p:nvSpPr>
        <p:spPr>
          <a:xfrm>
            <a:off x="5138198" y="277773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>
                <a:solidFill>
                  <a:srgbClr val="00FF00"/>
                </a:solidFill>
              </a:rPr>
              <a:t>+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3101" name="Word_57-3"/>
          <p:cNvSpPr txBox="1"/>
          <p:nvPr/>
        </p:nvSpPr>
        <p:spPr>
          <a:xfrm>
            <a:off x="5381854" y="2777732"/>
            <a:ext cx="654025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00FF00"/>
                </a:solidFill>
              </a:rPr>
              <a:t>15</a:t>
            </a:r>
            <a:r>
              <a:rPr lang="nl-NL" i="1" dirty="0" smtClean="0">
                <a:solidFill>
                  <a:srgbClr val="00FF00"/>
                </a:solidFill>
              </a:rPr>
              <a:t>a</a:t>
            </a:r>
            <a:r>
              <a:rPr lang="nl-NL" baseline="30000" dirty="0" smtClean="0">
                <a:solidFill>
                  <a:srgbClr val="00FF00"/>
                </a:solidFill>
              </a:rPr>
              <a:t>2</a:t>
            </a:r>
            <a:r>
              <a:rPr lang="nl-NL" dirty="0" smtClean="0">
                <a:solidFill>
                  <a:srgbClr val="00FF00"/>
                </a:solidFill>
              </a:rPr>
              <a:t>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3102" name="Word_57-4"/>
          <p:cNvSpPr txBox="1"/>
          <p:nvPr/>
        </p:nvSpPr>
        <p:spPr>
          <a:xfrm>
            <a:off x="6088779" y="2777732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00FF00"/>
                </a:solidFill>
              </a:rPr>
              <a:t>=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3103" name="Word_57-5"/>
          <p:cNvSpPr txBox="1"/>
          <p:nvPr/>
        </p:nvSpPr>
        <p:spPr>
          <a:xfrm>
            <a:off x="6332435" y="2777732"/>
            <a:ext cx="654025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00FF00"/>
                </a:solidFill>
              </a:rPr>
              <a:t>21</a:t>
            </a:r>
            <a:r>
              <a:rPr lang="nl-NL" i="1" dirty="0" smtClean="0">
                <a:solidFill>
                  <a:srgbClr val="00FF00"/>
                </a:solidFill>
              </a:rPr>
              <a:t>a</a:t>
            </a:r>
            <a:r>
              <a:rPr lang="nl-NL" baseline="30000" dirty="0" smtClean="0">
                <a:solidFill>
                  <a:srgbClr val="00FF00"/>
                </a:solidFill>
              </a:rPr>
              <a:t>2</a:t>
            </a:r>
            <a:r>
              <a:rPr lang="nl-NL" dirty="0" smtClean="0">
                <a:solidFill>
                  <a:srgbClr val="00FF00"/>
                </a:solidFill>
              </a:rPr>
              <a:t> </a:t>
            </a:r>
            <a:endParaRPr lang="nl-NL" dirty="0">
              <a:solidFill>
                <a:srgbClr val="00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06" name="Word_62-1"/>
              <p:cNvSpPr txBox="1"/>
              <p:nvPr/>
            </p:nvSpPr>
            <p:spPr>
              <a:xfrm>
                <a:off x="525376" y="3286145"/>
                <a:ext cx="533800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chemeClr val="tx1"/>
                    </a:solidFill>
                  </a:rPr>
                  <a:t>-6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nl-NL" dirty="0" smtClean="0">
                    <a:solidFill>
                      <a:schemeClr val="tx1"/>
                    </a:solidFill>
                  </a:rPr>
                  <a:t> </a:t>
                </a:r>
                <a:endParaRPr lang="nl-NL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106" name="Word_62-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376" y="3286145"/>
                <a:ext cx="533800" cy="430887"/>
              </a:xfrm>
              <a:prstGeom prst="rect">
                <a:avLst/>
              </a:prstGeom>
              <a:blipFill rotWithShape="1">
                <a:blip r:embed="rId16"/>
                <a:stretch>
                  <a:fillRect l="-30682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07" name="Word_62-2"/>
          <p:cNvSpPr txBox="1"/>
          <p:nvPr/>
        </p:nvSpPr>
        <p:spPr>
          <a:xfrm>
            <a:off x="996659" y="3286145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+ </a:t>
            </a:r>
            <a:endParaRPr lang="nl-NL" dirty="0"/>
          </a:p>
        </p:txBody>
      </p:sp>
      <p:sp>
        <p:nvSpPr>
          <p:cNvPr id="3108" name="Word_62-3"/>
          <p:cNvSpPr txBox="1"/>
          <p:nvPr/>
        </p:nvSpPr>
        <p:spPr>
          <a:xfrm>
            <a:off x="1240315" y="3286145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7 </a:t>
            </a:r>
            <a:endParaRPr lang="nl-NL" dirty="0"/>
          </a:p>
        </p:txBody>
      </p:sp>
      <p:sp>
        <p:nvSpPr>
          <p:cNvPr id="3109" name="Word_62-4"/>
          <p:cNvSpPr txBox="1"/>
          <p:nvPr/>
        </p:nvSpPr>
        <p:spPr>
          <a:xfrm>
            <a:off x="1475957" y="3286145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+ </a:t>
            </a:r>
            <a:endParaRPr lang="nl-N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10" name="Word_62-5"/>
              <p:cNvSpPr txBox="1"/>
              <p:nvPr/>
            </p:nvSpPr>
            <p:spPr>
              <a:xfrm>
                <a:off x="1719613" y="3286145"/>
                <a:ext cx="439223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chemeClr val="tx1"/>
                    </a:solidFill>
                  </a:rPr>
                  <a:t>6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en-US" sz="2000" b="1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nl-NL" dirty="0" smtClean="0">
                    <a:solidFill>
                      <a:schemeClr val="tx1"/>
                    </a:solidFill>
                  </a:rPr>
                  <a:t> </a:t>
                </a:r>
                <a:endParaRPr lang="nl-NL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3110" name="Word_62-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19613" y="3286145"/>
                <a:ext cx="439223" cy="430887"/>
              </a:xfrm>
              <a:prstGeom prst="rect">
                <a:avLst/>
              </a:prstGeom>
              <a:blipFill rotWithShape="1">
                <a:blip r:embed="rId17"/>
                <a:stretch>
                  <a:fillRect l="-37500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11" name="Word_62-6"/>
          <p:cNvSpPr txBox="1"/>
          <p:nvPr/>
        </p:nvSpPr>
        <p:spPr>
          <a:xfrm>
            <a:off x="2096319" y="3286145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– </a:t>
            </a:r>
            <a:endParaRPr lang="nl-NL" dirty="0"/>
          </a:p>
        </p:txBody>
      </p:sp>
      <p:sp>
        <p:nvSpPr>
          <p:cNvPr id="3112" name="Word_62-7"/>
          <p:cNvSpPr txBox="1"/>
          <p:nvPr/>
        </p:nvSpPr>
        <p:spPr>
          <a:xfrm>
            <a:off x="2331961" y="3286145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12 </a:t>
            </a:r>
            <a:endParaRPr lang="nl-NL" dirty="0"/>
          </a:p>
        </p:txBody>
      </p:sp>
      <p:sp>
        <p:nvSpPr>
          <p:cNvPr id="3113" name="Word_62-8"/>
          <p:cNvSpPr txBox="1"/>
          <p:nvPr/>
        </p:nvSpPr>
        <p:spPr>
          <a:xfrm>
            <a:off x="2724697" y="3286145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/>
              <a:t>= </a:t>
            </a:r>
            <a:endParaRPr lang="nl-NL" dirty="0"/>
          </a:p>
        </p:txBody>
      </p:sp>
      <p:sp>
        <p:nvSpPr>
          <p:cNvPr id="3114" name="Word_62-9"/>
          <p:cNvSpPr txBox="1"/>
          <p:nvPr/>
        </p:nvSpPr>
        <p:spPr>
          <a:xfrm>
            <a:off x="2968353" y="3286145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/>
              <a:t>-5 </a:t>
            </a:r>
            <a:endParaRPr lang="nl-NL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17" name="Word_71-1"/>
              <p:cNvSpPr txBox="1"/>
              <p:nvPr/>
            </p:nvSpPr>
            <p:spPr>
              <a:xfrm>
                <a:off x="4546309" y="3286144"/>
                <a:ext cx="477695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rgbClr val="FF33CC"/>
                    </a:solidFill>
                  </a:rPr>
                  <a:t>-6</a:t>
                </a: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rgbClr val="FF33CC"/>
                        </a:solidFill>
                        <a:latin typeface="Cambria Math"/>
                      </a:rPr>
                      <m:t>𝑥</m:t>
                    </m:r>
                  </m:oMath>
                </a14:m>
                <a:r>
                  <a:rPr lang="nl-NL" dirty="0" smtClean="0">
                    <a:solidFill>
                      <a:srgbClr val="FF33CC"/>
                    </a:solidFill>
                  </a:rPr>
                  <a:t> </a:t>
                </a:r>
                <a:endParaRPr lang="nl-NL" dirty="0">
                  <a:solidFill>
                    <a:srgbClr val="FF33CC"/>
                  </a:solidFill>
                </a:endParaRPr>
              </a:p>
            </p:txBody>
          </p:sp>
        </mc:Choice>
        <mc:Fallback>
          <p:sp>
            <p:nvSpPr>
              <p:cNvPr id="3117" name="Word_71-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46309" y="3286144"/>
                <a:ext cx="477695" cy="430887"/>
              </a:xfrm>
              <a:prstGeom prst="rect">
                <a:avLst/>
              </a:prstGeom>
              <a:blipFill rotWithShape="1">
                <a:blip r:embed="rId18"/>
                <a:stretch>
                  <a:fillRect l="-35897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18" name="Word_71-2"/>
          <p:cNvSpPr txBox="1"/>
          <p:nvPr/>
        </p:nvSpPr>
        <p:spPr>
          <a:xfrm>
            <a:off x="5017592" y="328614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>
                <a:solidFill>
                  <a:srgbClr val="FF33CC"/>
                </a:solidFill>
              </a:rPr>
              <a:t>+ </a:t>
            </a:r>
            <a:endParaRPr lang="nl-NL" dirty="0">
              <a:solidFill>
                <a:srgbClr val="FF33CC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119" name="Word_71-3"/>
              <p:cNvSpPr txBox="1"/>
              <p:nvPr/>
            </p:nvSpPr>
            <p:spPr>
              <a:xfrm>
                <a:off x="5261248" y="3286144"/>
                <a:ext cx="439223" cy="430887"/>
              </a:xfrm>
              <a:prstGeom prst="rect">
                <a:avLst/>
              </a:prstGeom>
              <a:noFill/>
            </p:spPr>
            <p:txBody>
              <a:bodyPr wrap="none" lIns="0" rIns="0" rtlCol="0">
                <a:spAutoFit/>
              </a:bodyPr>
              <a:lstStyle>
                <a:defPPr>
                  <a:defRPr lang="nl-NL"/>
                </a:defPPr>
                <a:lvl1pPr>
                  <a:defRPr sz="2200"/>
                </a:lvl1pPr>
              </a:lstStyle>
              <a:p>
                <a:r>
                  <a:rPr lang="nl-NL" dirty="0" smtClean="0">
                    <a:solidFill>
                      <a:srgbClr val="FF33CC"/>
                    </a:solidFill>
                  </a:rPr>
                  <a:t>6</a:t>
                </a:r>
                <a14:m>
                  <m:oMath xmlns:m="http://schemas.openxmlformats.org/officeDocument/2006/math">
                    <m:r>
                      <a:rPr lang="en-US" sz="2000" b="0" i="1">
                        <a:solidFill>
                          <a:srgbClr val="FF33CC"/>
                        </a:solidFill>
                        <a:latin typeface="Cambria Math"/>
                      </a:rPr>
                      <m:t>𝑥</m:t>
                    </m:r>
                    <m:r>
                      <a:rPr lang="en-US" sz="2000" b="1" i="1">
                        <a:solidFill>
                          <a:srgbClr val="FF33CC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nl-NL" dirty="0" smtClean="0">
                    <a:solidFill>
                      <a:srgbClr val="FF33CC"/>
                    </a:solidFill>
                  </a:rPr>
                  <a:t> </a:t>
                </a:r>
                <a:endParaRPr lang="nl-NL" dirty="0">
                  <a:solidFill>
                    <a:srgbClr val="FF33CC"/>
                  </a:solidFill>
                </a:endParaRPr>
              </a:p>
            </p:txBody>
          </p:sp>
        </mc:Choice>
        <mc:Fallback>
          <p:sp>
            <p:nvSpPr>
              <p:cNvPr id="3119" name="Word_71-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61248" y="3286144"/>
                <a:ext cx="439223" cy="430887"/>
              </a:xfrm>
              <a:prstGeom prst="rect">
                <a:avLst/>
              </a:prstGeom>
              <a:blipFill rotWithShape="1">
                <a:blip r:embed="rId19"/>
                <a:stretch>
                  <a:fillRect l="-37500" t="-7042" b="-28169"/>
                </a:stretch>
              </a:blipFill>
            </p:spPr>
            <p:txBody>
              <a:bodyPr/>
              <a:lstStyle/>
              <a:p>
                <a:r>
                  <a:rPr lang="nl-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20" name="Word_71-4"/>
          <p:cNvSpPr txBox="1"/>
          <p:nvPr/>
        </p:nvSpPr>
        <p:spPr>
          <a:xfrm>
            <a:off x="5637954" y="328614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>
                <a:solidFill>
                  <a:srgbClr val="FF33CC"/>
                </a:solidFill>
              </a:rPr>
              <a:t>= </a:t>
            </a:r>
            <a:endParaRPr lang="nl-NL" dirty="0">
              <a:solidFill>
                <a:srgbClr val="FF33CC"/>
              </a:solidFill>
            </a:endParaRPr>
          </a:p>
        </p:txBody>
      </p:sp>
      <p:sp>
        <p:nvSpPr>
          <p:cNvPr id="3121" name="Word_71-5"/>
          <p:cNvSpPr txBox="1"/>
          <p:nvPr/>
        </p:nvSpPr>
        <p:spPr>
          <a:xfrm>
            <a:off x="5881610" y="328614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FF33CC"/>
                </a:solidFill>
              </a:rPr>
              <a:t>0 </a:t>
            </a:r>
            <a:endParaRPr lang="nl-NL" dirty="0">
              <a:solidFill>
                <a:srgbClr val="FF33CC"/>
              </a:solidFill>
            </a:endParaRPr>
          </a:p>
        </p:txBody>
      </p:sp>
      <p:sp>
        <p:nvSpPr>
          <p:cNvPr id="3124" name="Word_76-1"/>
          <p:cNvSpPr txBox="1"/>
          <p:nvPr/>
        </p:nvSpPr>
        <p:spPr>
          <a:xfrm>
            <a:off x="6377588" y="328424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>
                <a:solidFill>
                  <a:srgbClr val="00FF00"/>
                </a:solidFill>
              </a:rPr>
              <a:t>7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3125" name="Word_76-2"/>
          <p:cNvSpPr txBox="1"/>
          <p:nvPr/>
        </p:nvSpPr>
        <p:spPr>
          <a:xfrm>
            <a:off x="6613230" y="3284244"/>
            <a:ext cx="235642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>
                <a:solidFill>
                  <a:srgbClr val="00FF00"/>
                </a:solidFill>
              </a:rPr>
              <a:t>–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3126" name="Word_76-3"/>
          <p:cNvSpPr txBox="1"/>
          <p:nvPr/>
        </p:nvSpPr>
        <p:spPr>
          <a:xfrm>
            <a:off x="6848872" y="3284244"/>
            <a:ext cx="39273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>
                <a:solidFill>
                  <a:srgbClr val="00FF00"/>
                </a:solidFill>
              </a:rPr>
              <a:t>12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3127" name="Word_76-4"/>
          <p:cNvSpPr txBox="1"/>
          <p:nvPr/>
        </p:nvSpPr>
        <p:spPr>
          <a:xfrm>
            <a:off x="7241607" y="3284244"/>
            <a:ext cx="243656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smtClean="0">
                <a:solidFill>
                  <a:srgbClr val="00FF00"/>
                </a:solidFill>
              </a:rPr>
              <a:t>=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3128" name="Word_76-5"/>
          <p:cNvSpPr txBox="1"/>
          <p:nvPr/>
        </p:nvSpPr>
        <p:spPr>
          <a:xfrm>
            <a:off x="7485262" y="3284244"/>
            <a:ext cx="330219" cy="430887"/>
          </a:xfrm>
          <a:prstGeom prst="rect">
            <a:avLst/>
          </a:prstGeom>
          <a:noFill/>
        </p:spPr>
        <p:txBody>
          <a:bodyPr wrap="none" lIns="0" rIns="0" rtlCol="0">
            <a:spAutoFit/>
          </a:bodyPr>
          <a:lstStyle>
            <a:defPPr>
              <a:defRPr lang="nl-NL"/>
            </a:defPPr>
            <a:lvl1pPr>
              <a:defRPr sz="2200"/>
            </a:lvl1pPr>
          </a:lstStyle>
          <a:p>
            <a:r>
              <a:rPr lang="nl-NL" dirty="0" smtClean="0">
                <a:solidFill>
                  <a:srgbClr val="00FF00"/>
                </a:solidFill>
              </a:rPr>
              <a:t>-5 </a:t>
            </a:r>
            <a:endParaRPr lang="nl-NL" dirty="0">
              <a:solidFill>
                <a:srgbClr val="00FF00"/>
              </a:solidFill>
            </a:endParaRPr>
          </a:p>
        </p:txBody>
      </p:sp>
      <p:sp>
        <p:nvSpPr>
          <p:cNvPr id="154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5" name="c Noordhoff"/>
          <p:cNvSpPr txBox="1"/>
          <p:nvPr/>
        </p:nvSpPr>
        <p:spPr>
          <a:xfrm>
            <a:off x="3581081" y="6581000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© </a:t>
            </a:r>
            <a:r>
              <a:rPr lang="en-US" sz="1200" dirty="0" err="1" smtClean="0"/>
              <a:t>Noordhoff</a:t>
            </a:r>
            <a:r>
              <a:rPr lang="en-US" sz="1200" dirty="0" smtClean="0"/>
              <a:t> </a:t>
            </a:r>
            <a:r>
              <a:rPr lang="en-US" sz="1200" dirty="0" err="1" smtClean="0"/>
              <a:t>Uitgevers</a:t>
            </a:r>
            <a:r>
              <a:rPr lang="en-US" sz="1200" dirty="0" smtClean="0"/>
              <a:t> </a:t>
            </a:r>
            <a:r>
              <a:rPr lang="en-US" sz="1200" dirty="0" err="1" smtClean="0"/>
              <a:t>bv</a:t>
            </a:r>
            <a:endParaRPr lang="nl-NL" sz="1200" dirty="0"/>
          </a:p>
        </p:txBody>
      </p:sp>
      <p:sp>
        <p:nvSpPr>
          <p:cNvPr id="87" name="TextBox 47"/>
          <p:cNvSpPr txBox="1"/>
          <p:nvPr/>
        </p:nvSpPr>
        <p:spPr>
          <a:xfrm>
            <a:off x="377629" y="1196752"/>
            <a:ext cx="1162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Herleid</a:t>
            </a: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4004732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58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6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6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9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1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4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0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2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3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0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82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2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4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6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9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0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8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2" dur="500" fill="hold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2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4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2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6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1" fill="hold">
                      <p:stCondLst>
                        <p:cond delay="indefinite"/>
                      </p:stCondLst>
                      <p:childTnLst>
                        <p:par>
                          <p:cTn id="342" fill="hold">
                            <p:stCondLst>
                              <p:cond delay="0"/>
                            </p:stCondLst>
                            <p:childTnLst>
                              <p:par>
                                <p:cTn id="343" presetID="3" presetClass="emph" presetSubtype="2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4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4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6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4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8" dur="500" fill="hold"/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9" fill="hold">
                      <p:stCondLst>
                        <p:cond delay="indefinite"/>
                      </p:stCondLst>
                      <p:childTnLst>
                        <p:par>
                          <p:cTn id="350" fill="hold">
                            <p:stCondLst>
                              <p:cond delay="0"/>
                            </p:stCondLst>
                            <p:childTnLst>
                              <p:par>
                                <p:cTn id="351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2" dur="5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3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4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5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6" dur="5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7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58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9" fill="hold">
                      <p:stCondLst>
                        <p:cond delay="indefinite"/>
                      </p:stCondLst>
                      <p:childTnLst>
                        <p:par>
                          <p:cTn id="360" fill="hold">
                            <p:stCondLst>
                              <p:cond delay="0"/>
                            </p:stCondLst>
                            <p:childTnLst>
                              <p:par>
                                <p:cTn id="3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9" fill="hold">
                      <p:stCondLst>
                        <p:cond delay="indefinite"/>
                      </p:stCondLst>
                      <p:childTnLst>
                        <p:par>
                          <p:cTn id="370" fill="hold">
                            <p:stCondLst>
                              <p:cond delay="0"/>
                            </p:stCondLst>
                            <p:childTnLst>
                              <p:par>
                                <p:cTn id="3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3" fill="hold">
                      <p:stCondLst>
                        <p:cond delay="indefinite"/>
                      </p:stCondLst>
                      <p:childTnLst>
                        <p:par>
                          <p:cTn id="374" fill="hold">
                            <p:stCondLst>
                              <p:cond delay="0"/>
                            </p:stCondLst>
                            <p:childTnLst>
                              <p:par>
                                <p:cTn id="3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7" fill="hold">
                      <p:stCondLst>
                        <p:cond delay="indefinite"/>
                      </p:stCondLst>
                      <p:childTnLst>
                        <p:par>
                          <p:cTn id="378" fill="hold">
                            <p:stCondLst>
                              <p:cond delay="0"/>
                            </p:stCondLst>
                            <p:childTnLst>
                              <p:par>
                                <p:cTn id="37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1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2" dur="5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3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4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5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6" dur="500" fill="hold"/>
                                        <p:tgtEl>
                                          <p:spTgt spid="31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7" presetID="3" presetClass="emph" presetSubtype="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88" dur="500" fill="hold"/>
                                        <p:tgtEl>
                                          <p:spTgt spid="31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500"/>
                            </p:stCondLst>
                            <p:childTnLst>
                              <p:par>
                                <p:cTn id="4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500"/>
                            </p:stCondLst>
                            <p:childTnLst>
                              <p:par>
                                <p:cTn id="4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13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4" fill="hold">
                      <p:stCondLst>
                        <p:cond delay="0"/>
                      </p:stCondLst>
                      <p:childTnLst>
                        <p:par>
                          <p:cTn id="415" fill="hold">
                            <p:stCondLst>
                              <p:cond delay="0"/>
                            </p:stCondLst>
                            <p:childTnLst>
                              <p:par>
                                <p:cTn id="416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7" grpId="1"/>
      <p:bldP spid="7" grpId="2"/>
      <p:bldP spid="8" grpId="0"/>
      <p:bldP spid="8" grpId="1"/>
      <p:bldP spid="8" grpId="2"/>
      <p:bldP spid="15" grpId="0"/>
      <p:bldP spid="15" grpId="1"/>
      <p:bldP spid="15" grpId="2"/>
      <p:bldP spid="21" grpId="0"/>
      <p:bldP spid="21" grpId="1"/>
      <p:bldP spid="21" grpId="2"/>
      <p:bldP spid="29" grpId="0"/>
      <p:bldP spid="29" grpId="1"/>
      <p:bldP spid="29" grpId="2"/>
      <p:bldP spid="31" grpId="0"/>
      <p:bldP spid="31" grpId="1"/>
      <p:bldP spid="31" grpId="2"/>
      <p:bldP spid="32" grpId="0"/>
      <p:bldP spid="33" grpId="0"/>
      <p:bldP spid="34" grpId="0"/>
      <p:bldP spid="35" grpId="0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4" grpId="0"/>
      <p:bldP spid="44" grpId="1"/>
      <p:bldP spid="49" grpId="0"/>
      <p:bldP spid="49" grpId="1"/>
      <p:bldP spid="51" grpId="0"/>
      <p:bldP spid="51" grpId="1"/>
      <p:bldP spid="52" grpId="0"/>
      <p:bldP spid="52" grpId="1"/>
      <p:bldP spid="53" grpId="0"/>
      <p:bldP spid="53" grpId="1"/>
      <p:bldP spid="56" grpId="0"/>
      <p:bldP spid="56" grpId="1"/>
      <p:bldP spid="56" grpId="2"/>
      <p:bldP spid="57" grpId="0"/>
      <p:bldP spid="57" grpId="1"/>
      <p:bldP spid="57" grpId="2"/>
      <p:bldP spid="58" grpId="0"/>
      <p:bldP spid="58" grpId="1"/>
      <p:bldP spid="58" grpId="2"/>
      <p:bldP spid="59" grpId="0"/>
      <p:bldP spid="59" grpId="1"/>
      <p:bldP spid="59" grpId="2"/>
      <p:bldP spid="60" grpId="0"/>
      <p:bldP spid="60" grpId="1"/>
      <p:bldP spid="60" grpId="2"/>
      <p:bldP spid="61" grpId="0"/>
      <p:bldP spid="61" grpId="1"/>
      <p:bldP spid="61" grpId="2"/>
      <p:bldP spid="62" grpId="0"/>
      <p:bldP spid="62" grpId="1"/>
      <p:bldP spid="62" grpId="2"/>
      <p:bldP spid="63" grpId="0"/>
      <p:bldP spid="64" grpId="0"/>
      <p:bldP spid="65" grpId="0"/>
      <p:bldP spid="66" grpId="0"/>
      <p:bldP spid="70" grpId="0"/>
      <p:bldP spid="70" grpId="1"/>
      <p:bldP spid="71" grpId="0"/>
      <p:bldP spid="71" grpId="1"/>
      <p:bldP spid="84" grpId="0"/>
      <p:bldP spid="84" grpId="1"/>
      <p:bldP spid="85" grpId="0"/>
      <p:bldP spid="85" grpId="1"/>
      <p:bldP spid="86" grpId="0"/>
      <p:bldP spid="86" grpId="1"/>
      <p:bldP spid="88" grpId="0"/>
      <p:bldP spid="88" grpId="1"/>
      <p:bldP spid="89" grpId="0"/>
      <p:bldP spid="89" grpId="1"/>
      <p:bldP spid="90" grpId="0"/>
      <p:bldP spid="90" grpId="1"/>
      <p:bldP spid="91" grpId="0"/>
      <p:bldP spid="91" grpId="1"/>
      <p:bldP spid="92" grpId="0"/>
      <p:bldP spid="92" grpId="1"/>
      <p:bldP spid="95" grpId="0"/>
      <p:bldP spid="95" grpId="1"/>
      <p:bldP spid="95" grpId="2"/>
      <p:bldP spid="3082" grpId="0"/>
      <p:bldP spid="3084" grpId="0"/>
      <p:bldP spid="3085" grpId="0"/>
      <p:bldP spid="3085" grpId="1"/>
      <p:bldP spid="3085" grpId="2"/>
      <p:bldP spid="3086" grpId="0"/>
      <p:bldP spid="3086" grpId="1"/>
      <p:bldP spid="3086" grpId="2"/>
      <p:bldP spid="3090" grpId="0"/>
      <p:bldP spid="3094" grpId="0"/>
      <p:bldP spid="3095" grpId="0"/>
      <p:bldP spid="3096" grpId="0"/>
      <p:bldP spid="3099" grpId="0"/>
      <p:bldP spid="3099" grpId="1"/>
      <p:bldP spid="3100" grpId="0"/>
      <p:bldP spid="3100" grpId="1"/>
      <p:bldP spid="3101" grpId="0"/>
      <p:bldP spid="3101" grpId="1"/>
      <p:bldP spid="3102" grpId="0"/>
      <p:bldP spid="3102" grpId="1"/>
      <p:bldP spid="3103" grpId="0"/>
      <p:bldP spid="3103" grpId="1"/>
      <p:bldP spid="3106" grpId="0"/>
      <p:bldP spid="3106" grpId="1"/>
      <p:bldP spid="3106" grpId="2"/>
      <p:bldP spid="3107" grpId="0"/>
      <p:bldP spid="3107" grpId="1"/>
      <p:bldP spid="3107" grpId="2"/>
      <p:bldP spid="3108" grpId="0"/>
      <p:bldP spid="3108" grpId="1"/>
      <p:bldP spid="3108" grpId="2"/>
      <p:bldP spid="3109" grpId="0"/>
      <p:bldP spid="3109" grpId="1"/>
      <p:bldP spid="3109" grpId="2"/>
      <p:bldP spid="3110" grpId="0"/>
      <p:bldP spid="3110" grpId="1"/>
      <p:bldP spid="3110" grpId="2"/>
      <p:bldP spid="3111" grpId="0"/>
      <p:bldP spid="3111" grpId="1"/>
      <p:bldP spid="3111" grpId="2"/>
      <p:bldP spid="3112" grpId="0"/>
      <p:bldP spid="3112" grpId="1"/>
      <p:bldP spid="3112" grpId="2"/>
      <p:bldP spid="3113" grpId="0"/>
      <p:bldP spid="3114" grpId="0"/>
      <p:bldP spid="3117" grpId="0"/>
      <p:bldP spid="3117" grpId="1"/>
      <p:bldP spid="3118" grpId="0"/>
      <p:bldP spid="3118" grpId="1"/>
      <p:bldP spid="3119" grpId="0"/>
      <p:bldP spid="3119" grpId="1"/>
      <p:bldP spid="3120" grpId="0"/>
      <p:bldP spid="3120" grpId="1"/>
      <p:bldP spid="3121" grpId="0"/>
      <p:bldP spid="3121" grpId="1"/>
      <p:bldP spid="3124" grpId="0"/>
      <p:bldP spid="3124" grpId="1"/>
      <p:bldP spid="3125" grpId="0"/>
      <p:bldP spid="3125" grpId="1"/>
      <p:bldP spid="3126" grpId="0"/>
      <p:bldP spid="3126" grpId="1"/>
      <p:bldP spid="3127" grpId="0"/>
      <p:bldP spid="3127" grpId="1"/>
      <p:bldP spid="3128" grpId="0"/>
      <p:bldP spid="3128" grpId="1"/>
      <p:bldP spid="154" grpId="0" animBg="1"/>
      <p:bldP spid="155" grpId="0"/>
      <p:bldP spid="87" grpId="0"/>
    </p:bldLst>
  </p:timing>
</p:sld>
</file>

<file path=ppt/theme/theme1.xml><?xml version="1.0" encoding="utf-8"?>
<a:theme xmlns:a="http://schemas.openxmlformats.org/drawingml/2006/main" name="TheorieTemplateMacroWatermark_KGT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200" dirty="0" smtClean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TheorieTemplateMacroWatermark_KGT</Template>
  <TotalTime>0</TotalTime>
  <Words>211</Words>
  <Application>Microsoft Office PowerPoint</Application>
  <PresentationFormat>On-screen Show (4:3)</PresentationFormat>
  <Paragraphs>130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TheorieTemplateMacroWatermark_KGT</vt:lpstr>
      <vt:lpstr>PowerPoint Presentation</vt:lpstr>
      <vt:lpstr>PowerPoint Presentation</vt:lpstr>
      <vt:lpstr>PowerPoint Presentation</vt:lpstr>
    </vt:vector>
  </TitlesOfParts>
  <Company>Infinitas Learning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Noordhoff</dc:creator>
  <cp:lastModifiedBy>Nijbroek, Tom</cp:lastModifiedBy>
  <cp:revision>20</cp:revision>
  <dcterms:created xsi:type="dcterms:W3CDTF">2014-07-14T09:15:09Z</dcterms:created>
  <dcterms:modified xsi:type="dcterms:W3CDTF">2014-09-21T10:32:57Z</dcterms:modified>
</cp:coreProperties>
</file>