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0" r:id="rId5"/>
    <p:sldId id="256" r:id="rId6"/>
    <p:sldId id="257" r:id="rId7"/>
    <p:sldId id="258" r:id="rId8"/>
    <p:sldId id="259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C155-26B0-40D2-B5CA-67FD90333CFA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761-68F8-4F89-A02A-2E0CAF7982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2158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C155-26B0-40D2-B5CA-67FD90333CFA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761-68F8-4F89-A02A-2E0CAF7982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9555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C155-26B0-40D2-B5CA-67FD90333CFA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761-68F8-4F89-A02A-2E0CAF7982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4257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C155-26B0-40D2-B5CA-67FD90333CFA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761-68F8-4F89-A02A-2E0CAF7982DD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78110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C155-26B0-40D2-B5CA-67FD90333CFA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761-68F8-4F89-A02A-2E0CAF7982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3125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C155-26B0-40D2-B5CA-67FD90333CFA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761-68F8-4F89-A02A-2E0CAF7982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70666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C155-26B0-40D2-B5CA-67FD90333CFA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761-68F8-4F89-A02A-2E0CAF7982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79218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C155-26B0-40D2-B5CA-67FD90333CFA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761-68F8-4F89-A02A-2E0CAF7982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94028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C155-26B0-40D2-B5CA-67FD90333CFA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761-68F8-4F89-A02A-2E0CAF7982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43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C155-26B0-40D2-B5CA-67FD90333CFA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761-68F8-4F89-A02A-2E0CAF7982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9939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C155-26B0-40D2-B5CA-67FD90333CFA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761-68F8-4F89-A02A-2E0CAF7982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8078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C155-26B0-40D2-B5CA-67FD90333CFA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761-68F8-4F89-A02A-2E0CAF7982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7183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C155-26B0-40D2-B5CA-67FD90333CFA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761-68F8-4F89-A02A-2E0CAF7982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1589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C155-26B0-40D2-B5CA-67FD90333CFA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761-68F8-4F89-A02A-2E0CAF7982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0437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C155-26B0-40D2-B5CA-67FD90333CFA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761-68F8-4F89-A02A-2E0CAF7982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7092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C155-26B0-40D2-B5CA-67FD90333CFA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761-68F8-4F89-A02A-2E0CAF7982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4028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C155-26B0-40D2-B5CA-67FD90333CFA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761-68F8-4F89-A02A-2E0CAF7982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279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DF0C155-26B0-40D2-B5CA-67FD90333CFA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BB761-68F8-4F89-A02A-2E0CAF7982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48430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Vegetatieve schikking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74920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4943" y="369000"/>
            <a:ext cx="5982114" cy="6120000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947451" y="1173164"/>
            <a:ext cx="20152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dirty="0" smtClean="0"/>
              <a:t>Vegetatieve </a:t>
            </a:r>
          </a:p>
          <a:p>
            <a:pPr algn="ctr"/>
            <a:r>
              <a:rPr lang="nl-NL" dirty="0" smtClean="0"/>
              <a:t>parallelschikking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44050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inhoud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000" y="369000"/>
            <a:ext cx="4590000" cy="6120000"/>
          </a:xfrm>
        </p:spPr>
      </p:pic>
      <p:sp>
        <p:nvSpPr>
          <p:cNvPr id="6" name="Rechthoek 5"/>
          <p:cNvSpPr/>
          <p:nvPr/>
        </p:nvSpPr>
        <p:spPr>
          <a:xfrm>
            <a:off x="917738" y="1195197"/>
            <a:ext cx="26581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Vegetatieve schikking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80366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07" b="27816"/>
          <a:stretch/>
        </p:blipFill>
        <p:spPr>
          <a:xfrm>
            <a:off x="3351918" y="1269000"/>
            <a:ext cx="5488164" cy="4320000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466047" y="1646888"/>
            <a:ext cx="26581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Vegetatieve schikking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60859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048" y="369000"/>
            <a:ext cx="4581905" cy="6120000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988165" y="1320302"/>
            <a:ext cx="26581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Vegetatieve schikking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125540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945E0693FBE24DBCFA6AB157F5DB69" ma:contentTypeVersion="0" ma:contentTypeDescription="Een nieuw document maken." ma:contentTypeScope="" ma:versionID="7d5ac17941ea94bac51f8a865536c96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20cba985467d5a8bd85854e482c5aa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31566B1-7FC5-4FB3-A166-DF160D3868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7311CF2-FFF7-4726-B3CB-4DC4F9A51BD2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8C0358C-47A9-46F0-BD49-F3A3D4EFFA9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</TotalTime>
  <Words>10</Words>
  <Application>Microsoft Office PowerPoint</Application>
  <PresentationFormat>Breedbeeld</PresentationFormat>
  <Paragraphs>6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Vegetatieve schikking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laptop</dc:creator>
  <cp:lastModifiedBy>laptop</cp:lastModifiedBy>
  <cp:revision>3</cp:revision>
  <dcterms:created xsi:type="dcterms:W3CDTF">2017-03-20T21:46:54Z</dcterms:created>
  <dcterms:modified xsi:type="dcterms:W3CDTF">2017-10-25T09:33:07Z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0x01010009945E0693FBE24DBCFA6AB157F5DB69</vt:lpwstr>
  </property>
  <property fmtid="{D5CDD505-2E9C-101B-9397-08002B2CF9AE}" pid="3" name="IsMyDocuments">
    <vt:bool>true</vt:bool>
  </property>
</Properties>
</file>