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33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70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4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17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84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856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40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46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1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12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28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5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57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73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6EC896-3BF5-4733-885D-EA276413B2DD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889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Driehoeks -</a:t>
            </a:r>
            <a:br>
              <a:rPr lang="nl-NL" smtClean="0"/>
            </a:br>
            <a:r>
              <a:rPr lang="nl-NL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00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112704" y="1740665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01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53" y="369000"/>
            <a:ext cx="4102295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17017" y="1779090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17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29730" y="2120613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384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1C7929-0827-44D3-A0A1-A0C57D70B1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D5141-1805-47EA-AD81-824079F47C22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B119B81-9130-4931-85D9-3EA3AF0C9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8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Driehoeks - schikking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2017-03-20T20:43:23Z</dcterms:created>
  <dcterms:modified xsi:type="dcterms:W3CDTF">2017-10-25T09:36:10Z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