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7" r:id="rId3"/>
    <p:sldId id="262" r:id="rId4"/>
    <p:sldId id="258" r:id="rId5"/>
    <p:sldId id="263" r:id="rId6"/>
    <p:sldId id="259" r:id="rId7"/>
    <p:sldId id="256" r:id="rId8"/>
    <p:sldId id="260" r:id="rId9"/>
    <p:sldId id="261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CE51-8EDF-48AA-B29E-4C0764603682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7CBC-FA19-4A32-B3E8-736523044CB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CE51-8EDF-48AA-B29E-4C0764603682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7CBC-FA19-4A32-B3E8-736523044C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CE51-8EDF-48AA-B29E-4C0764603682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7CBC-FA19-4A32-B3E8-736523044C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CE51-8EDF-48AA-B29E-4C0764603682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7CBC-FA19-4A32-B3E8-736523044C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CE51-8EDF-48AA-B29E-4C0764603682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7CBC-FA19-4A32-B3E8-736523044CBD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CE51-8EDF-48AA-B29E-4C0764603682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7CBC-FA19-4A32-B3E8-736523044C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CE51-8EDF-48AA-B29E-4C0764603682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7CBC-FA19-4A32-B3E8-736523044CBD}" type="slidenum">
              <a:rPr lang="nl-NL" smtClean="0"/>
              <a:t>‹nr.›</a:t>
            </a:fld>
            <a:endParaRPr lang="nl-NL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CE51-8EDF-48AA-B29E-4C0764603682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7CBC-FA19-4A32-B3E8-736523044C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CE51-8EDF-48AA-B29E-4C0764603682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7CBC-FA19-4A32-B3E8-736523044C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CE51-8EDF-48AA-B29E-4C0764603682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7CBC-FA19-4A32-B3E8-736523044CBD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CE51-8EDF-48AA-B29E-4C0764603682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7CBC-FA19-4A32-B3E8-736523044C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61CCE51-8EDF-48AA-B29E-4C0764603682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CDB7CBC-FA19-4A32-B3E8-736523044CBD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zlXCCnsAu9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nl/url?sa=i&amp;rct=j&amp;q=&amp;esrc=s&amp;frm=1&amp;source=images&amp;cd=&amp;cad=rja&amp;docid=55-f_gt2nI3umM&amp;tbnid=DDGHVtpUpTD1AM:&amp;ved=0CAUQjRw&amp;url=http://www.bruna.nl/pgp/cadeauwinkel/tijdschriften&amp;ei=xj15UrvMC8e60QXuzoDYAw&amp;bvm=bv.55980276,d.d2k&amp;psig=AFQjCNFlJvKy0_fGYGYSvomSeCoXrhQy5g&amp;ust=1383763720090605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4z90wlwYs8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WeiSOVa_M8I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pLzeuyUWhw" TargetMode="External"/><Relationship Id="rId2" Type="http://schemas.openxmlformats.org/officeDocument/2006/relationships/hyperlink" Target="https://www.youtube.com/watch?v=RLUhJngnO24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google.nl/url?sa=i&amp;rct=j&amp;q=&amp;esrc=s&amp;frm=1&amp;source=images&amp;cd=&amp;cad=rja&amp;docid=QwDMkiMGKqSHMM&amp;tbnid=3O975JUA30DsSM:&amp;ved=0CAUQjRw&amp;url=http://intra.iam.hva.nl/content/1112/verdieping2/trendanalyse/&amp;ei=xkd5UqSvGOG60QX03IFI&amp;bvm=bv.55980276,d.d2k&amp;psig=AFQjCNFmqPzaNu3EtJtRHkHjbm3Y6FmbFA&amp;ust=1383766084759415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lXCCnsAu9M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39552" y="620688"/>
            <a:ext cx="8136904" cy="597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11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Trends</a:t>
            </a:r>
            <a:endParaRPr lang="nl-NL" dirty="0"/>
          </a:p>
        </p:txBody>
      </p:sp>
      <p:pic>
        <p:nvPicPr>
          <p:cNvPr id="1026" name="irc_mi" descr="beeldbanner_tijdschriften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581469"/>
            <a:ext cx="4320480" cy="2828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079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Trends door de jaren heen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40432" y="1628800"/>
            <a:ext cx="8229600" cy="4876800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Mode: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M4z90wlwYs8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27673" y="1772816"/>
            <a:ext cx="7040782" cy="4732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29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ontstaan trends?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80928"/>
          </a:xfrm>
        </p:spPr>
        <p:txBody>
          <a:bodyPr/>
          <a:lstStyle/>
          <a:p>
            <a:r>
              <a:rPr lang="nl-NL" sz="1800" dirty="0" smtClean="0"/>
              <a:t>Een trend </a:t>
            </a:r>
            <a:r>
              <a:rPr lang="nl-NL" sz="1800" dirty="0" err="1" smtClean="0"/>
              <a:t>onstaat</a:t>
            </a:r>
            <a:r>
              <a:rPr lang="nl-NL" sz="1800" dirty="0" smtClean="0"/>
              <a:t> uit “Tijdsgeest”</a:t>
            </a:r>
          </a:p>
          <a:p>
            <a:r>
              <a:rPr lang="nl-NL" sz="1800" dirty="0" smtClean="0"/>
              <a:t>Het staat voor hoe mensen in een bepaalde periode denken</a:t>
            </a:r>
          </a:p>
          <a:p>
            <a:r>
              <a:rPr lang="nl-NL" sz="1800" dirty="0" smtClean="0"/>
              <a:t>Tijdsgeest verandert zeer langzaam, bijna onmerkbaar</a:t>
            </a:r>
          </a:p>
          <a:p>
            <a:r>
              <a:rPr lang="nl-NL" sz="1800" dirty="0" smtClean="0"/>
              <a:t>Trends worden vaak in gang gezet door creërende personen</a:t>
            </a:r>
          </a:p>
          <a:p>
            <a:pPr lvl="1"/>
            <a:r>
              <a:rPr lang="nl-NL" sz="1400" dirty="0" smtClean="0"/>
              <a:t>Kunstenaars</a:t>
            </a:r>
          </a:p>
          <a:p>
            <a:pPr lvl="1"/>
            <a:r>
              <a:rPr lang="nl-NL" sz="1400" dirty="0" smtClean="0"/>
              <a:t>Filmmakers</a:t>
            </a:r>
          </a:p>
          <a:p>
            <a:pPr lvl="1"/>
            <a:r>
              <a:rPr lang="nl-NL" sz="1400" dirty="0" smtClean="0"/>
              <a:t>Popmuzikanten</a:t>
            </a:r>
          </a:p>
          <a:p>
            <a:r>
              <a:rPr lang="nl-NL" sz="1800" dirty="0" smtClean="0"/>
              <a:t>Zij zijn voorlopers </a:t>
            </a:r>
            <a:r>
              <a:rPr lang="nl-NL" sz="1800" dirty="0" smtClean="0">
                <a:sym typeface="Wingdings" panose="05000000000000000000" pitchFamily="2" charset="2"/>
              </a:rPr>
              <a:t> en hiermee een waardevolle bron voor </a:t>
            </a:r>
            <a:r>
              <a:rPr lang="nl-NL" sz="1800" b="1" u="sng" dirty="0" err="1" smtClean="0">
                <a:sym typeface="Wingdings" panose="05000000000000000000" pitchFamily="2" charset="2"/>
              </a:rPr>
              <a:t>Trendwatchers</a:t>
            </a:r>
            <a:r>
              <a:rPr lang="nl-NL" sz="1800" b="1" u="sng" dirty="0" smtClean="0">
                <a:sym typeface="Wingdings" panose="05000000000000000000" pitchFamily="2" charset="2"/>
              </a:rPr>
              <a:t> </a:t>
            </a:r>
            <a:endParaRPr lang="nl-NL" sz="1800" b="1" u="sng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34943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zijn trends</a:t>
            </a:r>
            <a:endParaRPr lang="nl-NL" dirty="0"/>
          </a:p>
        </p:txBody>
      </p:sp>
      <p:pic>
        <p:nvPicPr>
          <p:cNvPr id="4" name="WeiSOVa_M8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87723" y="1524000"/>
            <a:ext cx="8379221" cy="514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29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zijn trends?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1449" y="1772816"/>
            <a:ext cx="8229600" cy="2980928"/>
          </a:xfrm>
        </p:spPr>
        <p:txBody>
          <a:bodyPr>
            <a:normAutofit/>
          </a:bodyPr>
          <a:lstStyle/>
          <a:p>
            <a:r>
              <a:rPr lang="nl-NL" sz="2000" dirty="0" smtClean="0"/>
              <a:t>Trends zie je elke dag, overal, elk moment om je heen</a:t>
            </a:r>
          </a:p>
          <a:p>
            <a:r>
              <a:rPr lang="nl-NL" sz="2000" dirty="0" smtClean="0"/>
              <a:t>Trends worden door onszelf in gang gezet</a:t>
            </a:r>
            <a:r>
              <a:rPr lang="nl-NL" dirty="0" smtClean="0"/>
              <a:t>.</a:t>
            </a:r>
          </a:p>
          <a:p>
            <a:r>
              <a:rPr lang="nl-NL" sz="2000" dirty="0" smtClean="0"/>
              <a:t>Maatschappelijke ontwikkelingen zorgen voor nieuwe trends</a:t>
            </a:r>
          </a:p>
          <a:p>
            <a:r>
              <a:rPr lang="nl-NL" sz="2000" dirty="0" smtClean="0"/>
              <a:t>Trends leveren vaak een golfbeweging op:</a:t>
            </a:r>
          </a:p>
          <a:p>
            <a:pPr lvl="1"/>
            <a:r>
              <a:rPr lang="nl-NL" sz="1600" dirty="0" smtClean="0"/>
              <a:t>Begint klein, wordt steeds groter en zwakt hierna weer af.</a:t>
            </a:r>
          </a:p>
          <a:p>
            <a:pPr lvl="1"/>
            <a:endParaRPr lang="nl-NL" sz="1600" dirty="0" smtClean="0"/>
          </a:p>
          <a:p>
            <a:r>
              <a:rPr lang="nl-NL" sz="2000" dirty="0" smtClean="0"/>
              <a:t>De smaken van mensen veranderen, we zoek telkens nieuwe inspiratie, onze wereld veranderd daarom met ons mee.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703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herken je trends?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>
          <a:xfrm>
            <a:off x="4716016" y="5229200"/>
            <a:ext cx="4038600" cy="1296144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nl-NL" dirty="0" err="1" smtClean="0">
                <a:hlinkClick r:id="rId2"/>
              </a:rPr>
              <a:t>Lidewij</a:t>
            </a:r>
            <a:r>
              <a:rPr lang="nl-NL" dirty="0" smtClean="0">
                <a:hlinkClick r:id="rId2"/>
              </a:rPr>
              <a:t> </a:t>
            </a:r>
            <a:r>
              <a:rPr lang="nl-NL" dirty="0" err="1" smtClean="0">
                <a:hlinkClick r:id="rId2"/>
              </a:rPr>
              <a:t>Edelkoort</a:t>
            </a:r>
            <a:endParaRPr lang="nl-NL" dirty="0" smtClean="0">
              <a:hlinkClick r:id="rId2"/>
            </a:endParaRPr>
          </a:p>
          <a:p>
            <a:pPr algn="r"/>
            <a:r>
              <a:rPr lang="nl-NL" sz="1200" dirty="0" smtClean="0">
                <a:hlinkClick r:id="rId2"/>
              </a:rPr>
              <a:t>https://www.youtube.com/watch?v=RLUhJngnO24</a:t>
            </a:r>
            <a:r>
              <a:rPr lang="nl-NL" sz="1200" dirty="0" smtClean="0"/>
              <a:t> </a:t>
            </a:r>
          </a:p>
          <a:p>
            <a:pPr algn="r"/>
            <a:endParaRPr lang="nl-NL" sz="1200" dirty="0"/>
          </a:p>
          <a:p>
            <a:pPr algn="r"/>
            <a:r>
              <a:rPr lang="nl-NL" sz="1200" dirty="0">
                <a:hlinkClick r:id="rId3"/>
              </a:rPr>
              <a:t>https://</a:t>
            </a:r>
            <a:r>
              <a:rPr lang="nl-NL" sz="1200" dirty="0" smtClean="0">
                <a:hlinkClick r:id="rId3"/>
              </a:rPr>
              <a:t>www.youtube.com/watch?v=ApLzeuyUWhw</a:t>
            </a:r>
            <a:r>
              <a:rPr lang="nl-NL" sz="1200" dirty="0" smtClean="0"/>
              <a:t> </a:t>
            </a:r>
            <a:endParaRPr lang="nl-NL" sz="1200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539552" y="1412776"/>
            <a:ext cx="8147248" cy="3888432"/>
          </a:xfrm>
        </p:spPr>
        <p:txBody>
          <a:bodyPr>
            <a:normAutofit/>
          </a:bodyPr>
          <a:lstStyle/>
          <a:p>
            <a:r>
              <a:rPr lang="nl-NL" sz="2000" dirty="0" smtClean="0"/>
              <a:t>Om trends te herkennen kun je de laatste ontwikkelingen volgen</a:t>
            </a:r>
          </a:p>
          <a:p>
            <a:pPr lvl="1"/>
            <a:r>
              <a:rPr lang="nl-NL" sz="1600" dirty="0" smtClean="0"/>
              <a:t>mode, </a:t>
            </a:r>
          </a:p>
          <a:p>
            <a:pPr lvl="1"/>
            <a:r>
              <a:rPr lang="nl-NL" sz="1600" dirty="0"/>
              <a:t>h</a:t>
            </a:r>
            <a:r>
              <a:rPr lang="nl-NL" sz="1600" dirty="0" smtClean="0"/>
              <a:t>aardracht</a:t>
            </a:r>
          </a:p>
          <a:p>
            <a:pPr lvl="1"/>
            <a:r>
              <a:rPr lang="nl-NL" sz="1600" dirty="0" smtClean="0"/>
              <a:t>interieur</a:t>
            </a:r>
          </a:p>
          <a:p>
            <a:pPr lvl="1"/>
            <a:r>
              <a:rPr lang="nl-NL" sz="1600" dirty="0" smtClean="0"/>
              <a:t>lifestyle/levenshouding</a:t>
            </a:r>
          </a:p>
          <a:p>
            <a:r>
              <a:rPr lang="nl-NL" sz="2000" dirty="0" smtClean="0"/>
              <a:t>Trends zijn vaak gebonden aan</a:t>
            </a:r>
          </a:p>
          <a:p>
            <a:pPr lvl="1"/>
            <a:r>
              <a:rPr lang="nl-NL" sz="1200" dirty="0" smtClean="0"/>
              <a:t>Plaats</a:t>
            </a:r>
          </a:p>
          <a:p>
            <a:pPr lvl="1"/>
            <a:r>
              <a:rPr lang="nl-NL" sz="1200" dirty="0" smtClean="0"/>
              <a:t>Tijd</a:t>
            </a:r>
          </a:p>
          <a:p>
            <a:pPr lvl="1"/>
            <a:r>
              <a:rPr lang="nl-NL" sz="1200" dirty="0" smtClean="0"/>
              <a:t>Doelgroep </a:t>
            </a:r>
          </a:p>
          <a:p>
            <a:r>
              <a:rPr lang="nl-NL" sz="2000" dirty="0" err="1" smtClean="0"/>
              <a:t>Trendwatchers</a:t>
            </a:r>
            <a:r>
              <a:rPr lang="nl-NL" sz="2000" dirty="0" smtClean="0"/>
              <a:t> houden zich constant bezig met het “</a:t>
            </a:r>
            <a:r>
              <a:rPr lang="nl-NL" sz="2000" b="1" u="sng" dirty="0" err="1"/>
              <a:t>f</a:t>
            </a:r>
            <a:r>
              <a:rPr lang="nl-NL" sz="2000" b="1" u="sng" dirty="0" err="1" smtClean="0"/>
              <a:t>orecasten</a:t>
            </a:r>
            <a:r>
              <a:rPr lang="nl-NL" sz="2000" dirty="0" smtClean="0"/>
              <a:t>” van trends</a:t>
            </a:r>
          </a:p>
        </p:txBody>
      </p:sp>
    </p:spTree>
    <p:extLst>
      <p:ext uri="{BB962C8B-B14F-4D97-AF65-F5344CB8AC3E}">
        <p14:creationId xmlns:p14="http://schemas.microsoft.com/office/powerpoint/2010/main" val="4367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http://intra.iam.hva.nl/content/1112/verdieping2/trendanalyse/intro-en-materiaal/trendpiramide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452076"/>
            <a:ext cx="5328592" cy="3654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Hoelang duren trends?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892696"/>
          </a:xfrm>
        </p:spPr>
        <p:txBody>
          <a:bodyPr>
            <a:normAutofit/>
          </a:bodyPr>
          <a:lstStyle/>
          <a:p>
            <a:r>
              <a:rPr lang="nl-NL" sz="1800" dirty="0" smtClean="0"/>
              <a:t>Bedrijven gebruiken vaak de trendpiramide om de omgeving te analyseren.</a:t>
            </a:r>
            <a:endParaRPr lang="nl-NL" sz="1800" dirty="0"/>
          </a:p>
        </p:txBody>
      </p:sp>
      <p:sp>
        <p:nvSpPr>
          <p:cNvPr id="2" name="Tekstvak 1"/>
          <p:cNvSpPr txBox="1"/>
          <p:nvPr/>
        </p:nvSpPr>
        <p:spPr>
          <a:xfrm>
            <a:off x="683568" y="3284984"/>
            <a:ext cx="46085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 smtClean="0"/>
          </a:p>
          <a:p>
            <a:r>
              <a:rPr lang="nl-NL" dirty="0" smtClean="0"/>
              <a:t>Micro: Online winkelen</a:t>
            </a:r>
          </a:p>
          <a:p>
            <a:r>
              <a:rPr lang="nl-NL" dirty="0" smtClean="0"/>
              <a:t>0-5 jaar</a:t>
            </a:r>
          </a:p>
          <a:p>
            <a:endParaRPr lang="nl-NL" dirty="0" smtClean="0"/>
          </a:p>
          <a:p>
            <a:r>
              <a:rPr lang="nl-NL" dirty="0" err="1" smtClean="0"/>
              <a:t>Mesotrend</a:t>
            </a:r>
            <a:r>
              <a:rPr lang="nl-NL" dirty="0" smtClean="0"/>
              <a:t>: Beter gebruik van onze vrije tijd</a:t>
            </a:r>
          </a:p>
          <a:p>
            <a:r>
              <a:rPr lang="nl-NL" dirty="0" smtClean="0"/>
              <a:t>5-10 jaar</a:t>
            </a:r>
          </a:p>
          <a:p>
            <a:endParaRPr lang="nl-NL" dirty="0" smtClean="0"/>
          </a:p>
          <a:p>
            <a:r>
              <a:rPr lang="nl-NL" dirty="0" smtClean="0"/>
              <a:t>Macrotrend: Tijdgebrek</a:t>
            </a:r>
            <a:endParaRPr lang="nl-NL" dirty="0"/>
          </a:p>
          <a:p>
            <a:r>
              <a:rPr lang="nl-NL" smtClean="0"/>
              <a:t>10-30 jaar</a:t>
            </a:r>
            <a:endParaRPr lang="nl-NL" dirty="0"/>
          </a:p>
        </p:txBody>
      </p:sp>
      <p:sp>
        <p:nvSpPr>
          <p:cNvPr id="3" name="AutoShape 4" descr="data:image/jpeg;base64,/9j/4AAQSkZJRgABAQAAAQABAAD/2wCEAAkGBhQREBQSExQSFBEUGRkWGRYXGRUXFxgYHRgYGxYhGBcXHiYfIxklHhYYIS8gJCcpLCwtFx4xNTwqNiYrLykBCQoKDgwOGg8PGiwkHyQsKSwsLCwvKSwsLCkpKSksLCwsLCwyLCwsLCwsLCwpLCksKSwsLCwsLCwsLCwsKSwsKf/AABEIALoBDwMBIgACEQEDEQH/xAAcAAEAAgMBAQEAAAAAAAAAAAAABQYDBAcCAQj/xABAEAACAQMCBAQEAggEBAcAAAABAgMABBESIQUGEzEHIkFRMmFxgRSRIzNCcrHB0fBSYpKhFYKy4RYkQ0STovH/xAAYAQEAAwEAAAAAAAAAAAAAAAAAAQIDBP/EACARAQACAgIDAQEBAAAAAAAAAAABEQISIWEDEzFBUSL/2gAMAwEAAhEDEQA/AO40pSgUpSgUpSgUpSgUpSgUpSgUpSgUpXiaUKpY9hQYLy9EeNsk+ny9T/QetbKOCARuDuDUG7liWPc/7D0H2/rW1w240nQex3X69yP5j7/KrTjwyx8l5Uk6UpVWpSlKBSlKBSlKBSlKBSlKBSlKBSlKBSlKBSlKBSlKBSlKBSlKBSlKBSlKBUTxC41tpHwqfzb/ALfx+lbfELrSuB8TdvkPU/36kVFqMbVbGGPly/H2vhH/AO+x9K+0q7nS1lda13+IbEfP+h71sVBwz6GDenYj3H9R3/P3qbVsjI3BrOYp14ZbQ+0pSoXKUpQKUpQKUpQKUpQKUpQKUpQKUpQKUpQKUpQKUpQKUpQKUpQK8yyBQWOwG9eqiuIXOptI+Fe/zb/t/H6VMRauWWsW13kLMWPc+nsPQf36k18pStHHM2UpSgVucMuMHpnsd1/mP5j7+1adfCPse4PsfSkxa2OWs2n6Vgs7nWuf2hsR8/6ev3rPWTsibKUpQKUpQKUpQKUpQKUpQKUpQKUpQKUpQKUpQKUpQKUpQKUrzJIFBJ2A3NBr391oXA+Jth8vc/b+OK/PvP8A4hX0PELiO1mKW9voUgLG3m0rqyWUnJckd67fNPqJdth/0qP7ya/Pdpam64bxm9I3eWJh/wDNrf8A2kWr1THaMpt17nfmwWVg1wuDLIAsI75kceXb1AGW/wCXHrVP8Mea72d717y4zHax4OtY1RXJO7FFBwBG2fr9Ki+HcWPEZEu3B/B8ItFfB7PciIH/AK0/KNf8VaHC2NtyxdSk4e8nEYPqVBUH/om/OlqxjUU6dybfulm893fQXKaiROulIlQADGSq76s/mBW7wvnixuZOlDcxPIey5Klv3dQGftmuU8YsCV4FwtyVglWOWQZxqaWQ5z8wGYD9+rxzHylwrr2sbFbS5DAwrBpjdzqATOEbOGXYnfOd+9Tas4ws93zPaxStFJcRJKq62VmAIXGcnOwGP4isP/jOy/Di5NzEICxUOcqGYfEFBAYkfIGubcF4HFxbj3EJZxrt4G06MkK5UiOMHH7OImbHrgU4XwKC55iltnjQWtmjdK3x+j2KZ8p7gtI0hHrt6Us1h1Hl7nC1uGLW08cukedVJDBc99DANsT3x6ketW8HO9cGks44+aoEtEWMIn6ZYwFUHpyF8quw8pjz88etdo4ZcY/Rn6r/ADH27j5fSqy0wmuElSlKq2KUpQKUpQKUpQKUpQKUpQKUpQKUpQKUpQKUpQKUpQKi+I3GptA+Fe/zPoPt3+uPatu+utC7fEdh/M/Qf096iQMVbGGPlyrhhvbUSxPGSyiRWQlcagGUgkZBGd9tqgOF+H9vb2E1gjSmGbUWZihkywUbEKBtoGNqs1KuwtWLbw+t4+HPw9GlWGQ5dwU6rEsrHLadPZVX4ew+9YOIeGltNYwWJedYLcll0sgZidWS5KEftt2A71I84cde1hjMeOpLNHCMpJLgNku3TiIdsIjHAqItefZEUi4tpi6+YtGnTBjeZorc9KZ9avIy4CHJ3ycDOI4Wjb6kua+RbfiMcay60aL9W8ZCso223BBXYbEem2K1eW/De3s5/wASXnuLnGFknYOV2x5RjvjbJzt2xXi+8Qgkc+m3lM9uszSoTFiLp4XLNrwwLMAApJ2b2rKefI4ogZkk1AzI5QDBeBE6xQFs6TI4jXfOojO29OD/AFVNvlPkuHhwl6TSuZmDu0hUnIzjGlV28xP3rR5l8Nbe8nFzrnt7kYBkhYKWwMDOQd8bZGNu+a98R51eF0EltJGgE7zamiZkjiVCSnTcgktLGPuR3rw3iGgTP4e41jqkp+jGEiiWV21lgunDgbHOrI+rg/1dtvlTkW24draIO80nxyyHVIwznGQAAM77Dc4znAqwn5bEbg+x9Kr/ABnnOO2jhYxzO06GVY1C6wiqrMWycZGtV0+pOPnSw5ySa4WFYpgrtKiynQFLRIrSeXVrAGrTkj4tqlHM8rxaXOtc9iNiPY/09fvWeuZ8W8RDbPmKJjGsk0byMFKsIIpJJhGmtW1KyhQxwpJYe1Sg8UYkDh4p3MQZS6IoSSZGVJFQFyVzI2ldRwSpGTsTnLqxm4XilU5/ElF05trhSZ5Lc5MIVXQoDmTX08sZAFGrcq47jfUHifo19W2kJ6k4RYijMYYHETufNuxkDAKO+NveoWXylVrh3O6TXYtlhmAZrhFlPT0MbdlWXADatOWAyQN9qstApSlApSlApSlApSlApSlApSlApSlAry7gAk7Abk16qM4lcajoHYbt8z3A/n+XzqYi1cstYtrSzF2LH17D2Hp9/U/9q80pWjjmb5KUr5QYprRHZGZQWjJZCf2SVKkj54JH3rDc8Hhk6muJG6wVZMjOsJkoD+6SSPYnNblfKCJl5Rs2Cq1tCQgIUEehbWc++W82+d9+9ezyva6pG/DxFpdYckZ1ByDJnPuQCfnvUpSiblFryvagAdCLCiRQMZ2k/Whs/Fq9dWc19j5atlUqIY9JV0Pc5WTT1ASTk6tC5J38oHpUnSiLlo8Q4JBcaetEkmjOnUOwOMj904GVOxwM9q9w8KiRgyxorL1MEDcdRg0v+pgCfpW3ShaJl5UtGd3a3iLyaixI+ItjVkdt9Iz743re4by9a9RyYItbkPqx3IkWQ/IHWqucYyVBOSK2K+fMbEbg+xqJi18cpiWzLypasys0EZZWZwcftNJ1GJ98yYfByNQB714fk6zOM28R0szgY21OwZ9uxBZQxU7ZAOKk7S41rnsexHsfX+/pWas3W0rbg0MbK6RqrKJACO4EjiSX/U4DH51u0pQKUpQKUpQKUpQKUpQKUpQKUpQKUr4zAAk7Ab0GC+utC7fEdh9ff6D++9RAH9+/vXuaYuxY/QD2H9T3P29q81pEU5fJltJSlKlmVwnxD5zvV4jdC2uJo4LcohVGIUHCq2w9S+qu6M4UEn4RufoO9cA4daG64Vxm9I80ksbD7S9R/wDaUflUS08f9dX585t/B8P6se884CQAbku42IH+UHP10j1qp+EHFruaa8a7uZZI7dQhEjkoGLEscnbYRnf2NRXBuJNfN/xCQH8Lwm0URg9muhEN/wDWuf8Alj96h0WS35ZZ1yPxl3pcj1jVWwCfYvEfzNRa0Y8U6qPFfhnV6X4pc5xq0yaM/v6cY+fb51N8c5ltrOMS3Eqxo3wndi3r5VUEnuOw9RXKOLcBuo+GRwStwSG1cJol/TCRm2YMH0nLkA5ODsT6Vu8V5VNwnDraK8t/+J2cSkRtqKuvlkQqWT0ULsV3HfGKm5V1hfOX+fbK+cx28waQDOhldGIHcjUBnHyrHxzxGsLOQxTTgSjuqq7lf3tAIB+R3qj8M5gc3tyt5aQrxW0t5ZI54s76IiwDKGKnKvsfnjHbGz4N2VsOHz3c/SdzI/WeQKxVAqnDFs7HLMf8WfXFLJxiOXR+Ecahu4hNbyLJGdtS52PqCDgg7jYgHcVu1yzwKhOi9lUFbd5VEY9AQHLY+gdB+VdTqYUyipopSlEMltcdNs/snZv5H7fw+gqaqBre4Zcf+mfT4fp7fb+GPnVco/W/iy/EhSlKo3KUpQKUpQKUpQKUpQKUpQKUpQKjOJ3GToHYbt/ED+Z+3vW3e3Ohc/tHYD5/0HeogD7/AD9z61bGGPkyqKfaUpV3OUpSgw3lqJY3jbOmRWQ4ODhgQcH0OD3qG4fyRawWclkiuLeXUXBYljqCg+b6KPyqfpQtX4uRrVbFrBVdbZzlgGIdjqDHL9+6gfQAVsLylbCyFiY9VqBp0sST8RbOoYOrUc5FafPvHJrW11W+nru2F1DUMLHJLJt+7Ew+4qEj8Q5DcyFY+pbt0kgRVbUzP1WLuyqzBNFvIwAUnSyHG5xHC9TPLY4d4O8PhkEmiWTScqkr6kBzn4QBkfI5HvmpXmXkK1v3WWVZFmQYEsTlHx6AnBBxk+ma0rbxB1tHi3ZY2eGNmaRVKPLC0xGkjBCIuotqAwQa3eAc1tdHHQ6bB9LK0gDoOnrBKOqsTugwoKkOGDEU4J2+vfLfI9rYl3hRjLIMNJIxd2GckZO2M7nA3wM5xULc+DXDnkL6JUBOTGkhWM757YJA+QIx6YqX5m4xLHLBbxOsRlWaRpCqyNpiVSViRiFMjFx32AB+0RwvxFJSENG0xYIZJUR4wBJK6RkR6WGcIWILqMZ06uwcEbfVw4dw2O3iWGFFjiQYVV7D+pJ3JO5zWzVGTn+VpotNv+jljiZIxIhdzcShbfU2nCEIkrld9sb+2Z/EYKzhoM6ULKUk1KzCaKDGto1TQZZdOsM2NDZCnaptGsrnSq0vOWLWe4eE5hm/DhI36nUk1RoNDBR5S8mnOM+U7Z2rQl8RWCki1ctGuqQF9OP/ADAgTRrjDMWbOAVU+Ug4paNZXSvmTsRsRuD8/wC/41WOaeantLgBVWSOKCS4mUsqNp6iRx6CQctnXhdsnAyKj7/xCdo5xBA4fDLA7A4d/wAQluMqyhcF3yMM3wnVpO1ExjLqNrcB1DD7j2PqKy1zOLxMMPUJtiTF1DMolXASOfoBomKjW7OGAXC/D3+HO3xLxPcR3Rht2zGsvRd9YV3SZYNxoAwZH8oVmzpIbQTWcurGbh0Glc4h8Q7mAyxzRJM6SGBOmX8zRQLLcs5SI4UF1A0psTg4ClqluGeIJnuIoxbsscsnR1s4Dq/4UXLgxaey50MdXfGM+kLLjSlKBSlKBSlKBSlKBXwnG57V9qN4ncZ/Rjt3b+Q/mflj3qYi1cpqLa08+ttXp2Uew/qe/wCXtXilK0ckzc2UpSiClKUClKUGKe0R8a0RtOcalBxqUq2M9sqSD7gkVrS8Dt3Uo0EDIdOVMaFToGlMgjHlXYew2Fb1KDWXhkQ7RRDB1fAvxaNGe3fR5c/4du1YLXl+3idHjijjKB1UIqoo16NZ0qAMnpqM+wxUhSg1r7hsU6hZoo5VByBIiuAfcBgd6xjg0AZHEEOuIaUbppqQb7IcZUbnYe5rdpQaNtwK3jOY4IEIIbKxxqdQ1YOw7jW+/wDmb3NYLrli3dZFESRmX43iVEdvMGOo6fMCRurAg+oNStKFo6x4BBFb/hljVoPNlXAcNqYsxYEYOWJPbHtjArLHweBRpWGFVAUYEaAYRiybAfssSw9iSRvW5ShbUuOEwyOsjwxPIuNLsiMw0klcMRkYJJHtk15TgsAZnEEId2DswjQMzqdSsTjJYHcE7g71u0oNJuCwEoTBCTGSyExoSjMdTFTjYljkkdzvW7wrhNvqcdCDqOQ7N001SaWDKXOMsysAcnfOD3pTJBBGxG4/v29PvUTFr4Zay3bnly1k1CS2t3Dt1G1RRtqfGAzZG7Y2yd8Vnj4XCrBliiDAswYIoIZ9nIIGctjc+vrWW2nDqGH3HsfUVlrN1lKUoFKUoFKUoFKV8JoMN5c6Fz3J2A9z/T1+1Q4/Mncn3PrWS4uOo2r07L9Pf7/wxXitIinL5MrkpSlSzKUpQKUpQK4B4jcw3T8RvGgnmSG2KRkJI6qCAqHZTjJfVXfZJQoLN8KgsfoNz/sK4FwmyNzwfjF43xyyxt/pkEj/AO0tRLTx/wBdP8QObDbWCmHJubvTHAF+LU4GWH0Dbf5mWqj4PXkvUvprq5keK3UIWkldox5mZmGo42EXf2b51ocv373YficoIg4XaLFAp7G4WEDV9dfm/wCaP2rxwDiqcO5e6kkKTm9ncCN/1ZCAAF8bkAxk49Sai1tail3PjLw/P/uennT1ei3Tz9c6v/rmrFxbmy1tbdbmWVRC4BRhli+RldAG5yN/l64rlHiJPd2/DoraWaxWOUrptbWM7KPPnUxzpDadx3J7netjmGxSPi/CLO5Ki2gghGHwELjWGznbDPGinPsKWjSF34D4p2N5MsCNIkr7IJU0Bz6BSCRk+gOM+lZuKeJdjbTTQSyMskABbyEgk6cBSO7eYbfI+xrX4tf8NueJW9tIvXvI/NGyaiIsHX53RwBjQGwc4+9VPwu4ZHfX9/xCVFkHVPS1AMAXZmJAO2QoUD21VKKj6ttz4q2MdvFO7SDrAskWjMpUOyZKg4AJU4JIz6Vvcr8+2nECywOwkUZMci6HxnGQMkEZI7HbIzVE5NMR5iv3uDGkkRkWFW0qAA4UaM7ZEYGMejE1k4LKt3zTLPb4MEMZDyL8LnpdPuNjlzsfXQTSycYdZpUbzHxf8LaTXGNRiQsF/wATdkG3uxA+9RCc4vFK9vdQ5nVoVVbbVLrMqSso0uFIIELZztgg9qlSImVppVStPECIvmTCwnOHwRp89xoLknAGi0lJIz+zjY1lHiNaaip6qlUZ21KoK6YTMysurUHCA+mnPlzq2pZrK0UquJz3CSV6d11AcGLpjqaREszNjVjSEdSckHLAYyQK1+AeIENwYImBWeVVJVcFFZ4+qi5J156eCW06QTjIO1LNZXCzuNDb/C2x+R9D/I/b2qZrnMvPUST3kTqStoNTFBqIURIzl8kAZZwigZJIPoCRJweJEETrDOs0RwTmRUBVQkjguocv8ETHIUgeXVgnFUyb+OZ+SudKp3EfEMRrCwtrkGR2yjx6XMKwPMzx5bSRsoOWGnUQ2DtWM+KUAZy0cohAt+m56a9SSaMyhMOwC4j0tliB8WcYGqrZdaVVYPEi2d4lRZ2EpgGsJ5UafV0g+TkHynIAONj23q1UClKUCo7idxn9GPq309B9/wCH1rbu7jQue57Ae59P79gahh7k5J3J9zVsYZeTKop9pSlXcxSlKBSlKBSlKDFdWyyRvG4yjqyMMkZVgQwyMEbE9qjLLlG1htXtI4gttJq1Jqc51ABvMW1dgPX0qYpQtDLyhaizNkIgLU94w0gz5g+7atXcD19Mdtq+XPJtpJaJZvCpto/gTLZU7nKvnVnzHfPqa0fELi00FqPwzaLiRiFOFbCpFJNJswI+GLHb9qoKLn6UzzS6k/DssIgifKjziVzIzBS2TFCZApIGmRNwaheImeUxD4VcNVVUWw8ragxeXVn0ywbONu3apbmHlS2v1C3MSyaclTllZc98MpBwfbtVes/EYyPbqIogJVUsC76kY27TtnyAaFQITjJw/oRg6vDvESVY7czrDJ1Ius7RvlvMksoQRopxII0HxYDHO4IOXBWSzcB5Js7IOLeEIXBVmyzOVPprYkgfIY7D2rZ4Dy5b2MZito+mjNrI1O2WwBnLknsoqrXXOs7LCYzaBizStomMidGO2aaVZG6eVILRAlQc5Hw5o3idgrmJMdJndQ7a0dbQ3DqcqBhfKm2fjB2O1OCsk1x/w/sb2TqTwBpNgXVnRiB21aCM+2TvUjwTl+3s4+lbxLEnc4ySx92Ykkn6mqqviM+tYytmrsRiQznoAfh2mcNJo+NMICBn9YvatO+8QZCrSAPFiESacoQGW0M7gho841z2ydxnI+HcMuCsvi+cV4VHcxGGZS0bFSQGdd1YMvmQg7FQdj6Vq2fLFvEUZI8MjtIGLSMxdkKFmZ2JZtJIBYnGdsVW7TnefaAJBPMmoNKshaJ1it0llYFE3cNIqlVGNTADHp4svEppAuYoIzIV0u84ESqYnlYSOFJDhUGABhtYx2NLhGspi15CtlR43XqRs8bqjZCosS6YVGDkgAtksTqLtnvW7c8p20jSsyMetq1jqShCXAVzoDaQzBQCwAJ+5qr8t8/TSPbwvGHaUoXYuqsBMrTJoTAykcTICe5w3scyPE+e+jcPHojMcTmN/wBJiba3NwziLT+pVQAWJ3J+W7hNZWlr3lK2mLM8Z1OzsxWSVCdaJHICUYHQUjQFfh8o2rLa8twRS9VEKsMbB5NGQgjz09WjXoVV1YzgVVzzpdO0cQjt4ZXms0JLswAmiaZ0OpBhwiAbZ/WDGTXy18TS5ANvjylmJY6QIixujnHwxooGfVzp+dLgrJZJuUbVyzNECXLsx1SDUXkjkbVhtxqiQ4Ow04GASK+3PKtu8rytHqdyxYF5NDFojC+Y9WjLRkoTjOPnVLtuf50Fxrz5LbqKZNAAkS3jkkVSiAPL1LmJSCFAVM7k4rbbxElit4tUStKRKGEjiNswFI5BJ5QqzPIfhGygg75pwVlC+2nJ9m0f6tm1JLGS8szvplVI5QXZy2dMSLnOVC4XFZZuS7Vix0OpZkfKSzxkMkXRUoUcaT0/IdONQwDnFUKy59nS6YKNYkmZI4mZETBuIrWLWwRm+KO5fIP7HqAMSNz4rSLGpENuZNLtgzMolIupLaMW+U1MSyajkDAK/wCLIpLpxm4Wufky2KMqpoYkOHDOSrrAYI2GW7rGcAds7996l7K1EUaRqWKxqqAsSWIUADJPc7d6oR8UZDJIiW8bYfpRgyhWL/iktl6i6SVDFmYYBxowc5q18rcZe6gMkiIjLLNF5GLo3TlaPUpIBwSh7ioWTFKUoIO6vA75zsNl/mfv/DHzrF1R7irBSrbMZ8Vzdq/1R7inVHuKsFKnZHp7V/qj3FOqPcVYKU2PT2r/AFR7inVHuKsFKbHp7V/qj3FOqPcVYKU2PT2r/VHuKdUe4qwUpsentXWKnvpOPfB7jB/22rw0MZGCsZGx3VTuBhfTuB29qstKbHp7VpYowdQWMNsM4XOAMDfGcY2okMYIIWMFRgEKoIHqAQNh8qstKbHq7VpYYwMBYwNxgKoGD8W2PX196wX/AAyCZHSREKyABv2SQMbFlwcbY79tu1WylRsn1dqnJwuBpFkKRllDqNhpAdkZ/J8OSY1OcZ2r63DoTN1yoMunRkkkaSQx8pOnJKrlsZOld9hVrpTY9XauRoi40hFxnGABjJycY9zvXjoRY06Y9OdWNK41e+MYz8+9WalTsj1dq2EjBDAJqA0g4GQvsD3x8qMkZJJCEkaSSBkr7E+3yqyUpsentXCqHuEO4bsO47H6j0NfNEfsnYjsOx3I+hPf3qyUpsentWzHGe6ofXsvc9/vtRo4zglUJB1DIGze4/zfPvVkpTY9Xat9OP2T8h8z/M/mfevVvwO3ndXkVmeHQVAeQRnSxaMmJWCFlbfJB3APtixUqJm18cNZ+sQs0BJ0JkkMTpGSR2JPuPesiRhRgAAew2Hua9UqrR//2Q=="/>
          <p:cNvSpPr>
            <a:spLocks noChangeAspect="1" noChangeArrowheads="1"/>
          </p:cNvSpPr>
          <p:nvPr/>
        </p:nvSpPr>
        <p:spPr bwMode="auto">
          <a:xfrm>
            <a:off x="63500" y="-3841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AutoShape 6" descr="data:image/jpeg;base64,/9j/4AAQSkZJRgABAQAAAQABAAD/2wCEAAkGBhQREBQSExQSFBEUGRkWGRYXGRUXFxgYHRgYGxYhGBcXHiYfIxklHhYYIS8gJCcpLCwtFx4xNTwqNiYrLykBCQoKDgwOGg8PGiwkHyQsKSwsLCwvKSwsLCkpKSksLCwsLCwyLCwsLCwsLCwpLCksKSwsLCwsLCwsLCwsKSwsKf/AABEIALoBDwMBIgACEQEDEQH/xAAcAAEAAgMBAQEAAAAAAAAAAAAABQYDBAcCAQj/xABAEAACAQMCBAQEAggEBAcAAAABAgMABBESIQUGEzEHIkFRMmFxgRSRIzNCcrHB0fBSYpKhFYKy4RYkQ0STovH/xAAYAQEAAwEAAAAAAAAAAAAAAAAAAQIDBP/EACARAQACAgIDAQEBAAAAAAAAAAABEQISIWEDEzFBUSL/2gAMAwEAAhEDEQA/AO40pSgUpSgUpSgUpSgUpSgUpSgUpSgUpXiaUKpY9hQYLy9EeNsk+ny9T/QetbKOCARuDuDUG7liWPc/7D0H2/rW1w240nQex3X69yP5j7/KrTjwyx8l5Uk6UpVWpSlKBSlKBSlKBSlKBSlKBSlKBSlKBSlKBSlKBSlKBSlKBSlKBSlKBSlKBUTxC41tpHwqfzb/ALfx+lbfELrSuB8TdvkPU/36kVFqMbVbGGPly/H2vhH/AO+x9K+0q7nS1lda13+IbEfP+h71sVBwz6GDenYj3H9R3/P3qbVsjI3BrOYp14ZbQ+0pSoXKUpQKUpQKUpQKUpQKUpQKUpQKUpQKUpQKUpQKUpQKUpQKUpQK8yyBQWOwG9eqiuIXOptI+Fe/zb/t/H6VMRauWWsW13kLMWPc+nsPQf36k18pStHHM2UpSgVucMuMHpnsd1/mP5j7+1adfCPse4PsfSkxa2OWs2n6Vgs7nWuf2hsR8/6ev3rPWTsibKUpQKUpQKUpQKUpQKUpQKUpQKUpQKUpQKUpQKUpQKUpQKUrzJIFBJ2A3NBr391oXA+Jth8vc/b+OK/PvP8A4hX0PELiO1mKW9voUgLG3m0rqyWUnJckd67fNPqJdth/0qP7ya/Pdpam64bxm9I3eWJh/wDNrf8A2kWr1THaMpt17nfmwWVg1wuDLIAsI75kceXb1AGW/wCXHrVP8Mea72d717y4zHax4OtY1RXJO7FFBwBG2fr9Ki+HcWPEZEu3B/B8ItFfB7PciIH/AK0/KNf8VaHC2NtyxdSk4e8nEYPqVBUH/om/OlqxjUU6dybfulm893fQXKaiROulIlQADGSq76s/mBW7wvnixuZOlDcxPIey5Klv3dQGftmuU8YsCV4FwtyVglWOWQZxqaWQ5z8wGYD9+rxzHylwrr2sbFbS5DAwrBpjdzqATOEbOGXYnfOd+9Tas4ws93zPaxStFJcRJKq62VmAIXGcnOwGP4isP/jOy/Di5NzEICxUOcqGYfEFBAYkfIGubcF4HFxbj3EJZxrt4G06MkK5UiOMHH7OImbHrgU4XwKC55iltnjQWtmjdK3x+j2KZ8p7gtI0hHrt6Us1h1Hl7nC1uGLW08cukedVJDBc99DANsT3x6ketW8HO9cGks44+aoEtEWMIn6ZYwFUHpyF8quw8pjz88etdo4ZcY/Rn6r/ADH27j5fSqy0wmuElSlKq2KUpQKUpQKUpQKUpQKUpQKUpQKUpQKUpQKUpQKUpQKi+I3GptA+Fe/zPoPt3+uPatu+utC7fEdh/M/Qf096iQMVbGGPlyrhhvbUSxPGSyiRWQlcagGUgkZBGd9tqgOF+H9vb2E1gjSmGbUWZihkywUbEKBtoGNqs1KuwtWLbw+t4+HPw9GlWGQ5dwU6rEsrHLadPZVX4ew+9YOIeGltNYwWJedYLcll0sgZidWS5KEftt2A71I84cde1hjMeOpLNHCMpJLgNku3TiIdsIjHAqItefZEUi4tpi6+YtGnTBjeZorc9KZ9avIy4CHJ3ycDOI4Wjb6kua+RbfiMcay60aL9W8ZCso223BBXYbEem2K1eW/De3s5/wASXnuLnGFknYOV2x5RjvjbJzt2xXi+8Qgkc+m3lM9uszSoTFiLp4XLNrwwLMAApJ2b2rKefI4ogZkk1AzI5QDBeBE6xQFs6TI4jXfOojO29OD/AFVNvlPkuHhwl6TSuZmDu0hUnIzjGlV28xP3rR5l8Nbe8nFzrnt7kYBkhYKWwMDOQd8bZGNu+a98R51eF0EltJGgE7zamiZkjiVCSnTcgktLGPuR3rw3iGgTP4e41jqkp+jGEiiWV21lgunDgbHOrI+rg/1dtvlTkW24draIO80nxyyHVIwznGQAAM77Dc4znAqwn5bEbg+x9Kr/ABnnOO2jhYxzO06GVY1C6wiqrMWycZGtV0+pOPnSw5ySa4WFYpgrtKiynQFLRIrSeXVrAGrTkj4tqlHM8rxaXOtc9iNiPY/09fvWeuZ8W8RDbPmKJjGsk0byMFKsIIpJJhGmtW1KyhQxwpJYe1Sg8UYkDh4p3MQZS6IoSSZGVJFQFyVzI2ldRwSpGTsTnLqxm4XilU5/ElF05trhSZ5Lc5MIVXQoDmTX08sZAFGrcq47jfUHifo19W2kJ6k4RYijMYYHETufNuxkDAKO+NveoWXylVrh3O6TXYtlhmAZrhFlPT0MbdlWXADatOWAyQN9qstApSlApSlApSlApSlApSlApSlApSlAry7gAk7Abk16qM4lcajoHYbt8z3A/n+XzqYi1cstYtrSzF2LH17D2Hp9/U/9q80pWjjmb5KUr5QYprRHZGZQWjJZCf2SVKkj54JH3rDc8Hhk6muJG6wVZMjOsJkoD+6SSPYnNblfKCJl5Rs2Cq1tCQgIUEehbWc++W82+d9+9ezyva6pG/DxFpdYckZ1ByDJnPuQCfnvUpSiblFryvagAdCLCiRQMZ2k/Whs/Fq9dWc19j5atlUqIY9JV0Pc5WTT1ASTk6tC5J38oHpUnSiLlo8Q4JBcaetEkmjOnUOwOMj904GVOxwM9q9w8KiRgyxorL1MEDcdRg0v+pgCfpW3ShaJl5UtGd3a3iLyaixI+ItjVkdt9Iz743re4by9a9RyYItbkPqx3IkWQ/IHWqucYyVBOSK2K+fMbEbg+xqJi18cpiWzLypasys0EZZWZwcftNJ1GJ98yYfByNQB714fk6zOM28R0szgY21OwZ9uxBZQxU7ZAOKk7S41rnsexHsfX+/pWas3W0rbg0MbK6RqrKJACO4EjiSX/U4DH51u0pQKUpQKUpQKUpQKUpQKUpQKUpQKUr4zAAk7Ab0GC+utC7fEdh9ff6D++9RAH9+/vXuaYuxY/QD2H9T3P29q81pEU5fJltJSlKlmVwnxD5zvV4jdC2uJo4LcohVGIUHCq2w9S+qu6M4UEn4RufoO9cA4daG64Vxm9I80ksbD7S9R/wDaUflUS08f9dX585t/B8P6se884CQAbku42IH+UHP10j1qp+EHFruaa8a7uZZI7dQhEjkoGLEscnbYRnf2NRXBuJNfN/xCQH8Lwm0URg9muhEN/wDWuf8Alj96h0WS35ZZ1yPxl3pcj1jVWwCfYvEfzNRa0Y8U6qPFfhnV6X4pc5xq0yaM/v6cY+fb51N8c5ltrOMS3Eqxo3wndi3r5VUEnuOw9RXKOLcBuo+GRwStwSG1cJol/TCRm2YMH0nLkA5ODsT6Vu8V5VNwnDraK8t/+J2cSkRtqKuvlkQqWT0ULsV3HfGKm5V1hfOX+fbK+cx28waQDOhldGIHcjUBnHyrHxzxGsLOQxTTgSjuqq7lf3tAIB+R3qj8M5gc3tyt5aQrxW0t5ZI54s76IiwDKGKnKvsfnjHbGz4N2VsOHz3c/SdzI/WeQKxVAqnDFs7HLMf8WfXFLJxiOXR+Ecahu4hNbyLJGdtS52PqCDgg7jYgHcVu1yzwKhOi9lUFbd5VEY9AQHLY+gdB+VdTqYUyipopSlEMltcdNs/snZv5H7fw+gqaqBre4Zcf+mfT4fp7fb+GPnVco/W/iy/EhSlKo3KUpQKUpQKUpQKUpQKUpQKUpQKjOJ3GToHYbt/ED+Z+3vW3e3Ohc/tHYD5/0HeogD7/AD9z61bGGPkyqKfaUpV3OUpSgw3lqJY3jbOmRWQ4ODhgQcH0OD3qG4fyRawWclkiuLeXUXBYljqCg+b6KPyqfpQtX4uRrVbFrBVdbZzlgGIdjqDHL9+6gfQAVsLylbCyFiY9VqBp0sST8RbOoYOrUc5FafPvHJrW11W+nru2F1DUMLHJLJt+7Ew+4qEj8Q5DcyFY+pbt0kgRVbUzP1WLuyqzBNFvIwAUnSyHG5xHC9TPLY4d4O8PhkEmiWTScqkr6kBzn4QBkfI5HvmpXmXkK1v3WWVZFmQYEsTlHx6AnBBxk+ma0rbxB1tHi3ZY2eGNmaRVKPLC0xGkjBCIuotqAwQa3eAc1tdHHQ6bB9LK0gDoOnrBKOqsTugwoKkOGDEU4J2+vfLfI9rYl3hRjLIMNJIxd2GckZO2M7nA3wM5xULc+DXDnkL6JUBOTGkhWM757YJA+QIx6YqX5m4xLHLBbxOsRlWaRpCqyNpiVSViRiFMjFx32AB+0RwvxFJSENG0xYIZJUR4wBJK6RkR6WGcIWILqMZ06uwcEbfVw4dw2O3iWGFFjiQYVV7D+pJ3JO5zWzVGTn+VpotNv+jljiZIxIhdzcShbfU2nCEIkrld9sb+2Z/EYKzhoM6ULKUk1KzCaKDGto1TQZZdOsM2NDZCnaptGsrnSq0vOWLWe4eE5hm/DhI36nUk1RoNDBR5S8mnOM+U7Z2rQl8RWCki1ctGuqQF9OP/ADAgTRrjDMWbOAVU+Ug4paNZXSvmTsRsRuD8/wC/41WOaeantLgBVWSOKCS4mUsqNp6iRx6CQctnXhdsnAyKj7/xCdo5xBA4fDLA7A4d/wAQluMqyhcF3yMM3wnVpO1ExjLqNrcB1DD7j2PqKy1zOLxMMPUJtiTF1DMolXASOfoBomKjW7OGAXC/D3+HO3xLxPcR3Rht2zGsvRd9YV3SZYNxoAwZH8oVmzpIbQTWcurGbh0Glc4h8Q7mAyxzRJM6SGBOmX8zRQLLcs5SI4UF1A0psTg4ClqluGeIJnuIoxbsscsnR1s4Dq/4UXLgxaey50MdXfGM+kLLjSlKBSlKBSlKBSlKBXwnG57V9qN4ncZ/Rjt3b+Q/mflj3qYi1cpqLa08+ttXp2Uew/qe/wCXtXilK0ckzc2UpSiClKUClKUGKe0R8a0RtOcalBxqUq2M9sqSD7gkVrS8Dt3Uo0EDIdOVMaFToGlMgjHlXYew2Fb1KDWXhkQ7RRDB1fAvxaNGe3fR5c/4du1YLXl+3idHjijjKB1UIqoo16NZ0qAMnpqM+wxUhSg1r7hsU6hZoo5VByBIiuAfcBgd6xjg0AZHEEOuIaUbppqQb7IcZUbnYe5rdpQaNtwK3jOY4IEIIbKxxqdQ1YOw7jW+/wDmb3NYLrli3dZFESRmX43iVEdvMGOo6fMCRurAg+oNStKFo6x4BBFb/hljVoPNlXAcNqYsxYEYOWJPbHtjArLHweBRpWGFVAUYEaAYRiybAfssSw9iSRvW5ShbUuOEwyOsjwxPIuNLsiMw0klcMRkYJJHtk15TgsAZnEEId2DswjQMzqdSsTjJYHcE7g71u0oNJuCwEoTBCTGSyExoSjMdTFTjYljkkdzvW7wrhNvqcdCDqOQ7N001SaWDKXOMsysAcnfOD3pTJBBGxG4/v29PvUTFr4Zay3bnly1k1CS2t3Dt1G1RRtqfGAzZG7Y2yd8Vnj4XCrBliiDAswYIoIZ9nIIGctjc+vrWW2nDqGH3HsfUVlrN1lKUoFKUoFKUoFKV8JoMN5c6Fz3J2A9z/T1+1Q4/Mncn3PrWS4uOo2r07L9Pf7/wxXitIinL5MrkpSlSzKUpQKUpQK4B4jcw3T8RvGgnmSG2KRkJI6qCAqHZTjJfVXfZJQoLN8KgsfoNz/sK4FwmyNzwfjF43xyyxt/pkEj/AO0tRLTx/wBdP8QObDbWCmHJubvTHAF+LU4GWH0Dbf5mWqj4PXkvUvprq5keK3UIWkldox5mZmGo42EXf2b51ocv373YficoIg4XaLFAp7G4WEDV9dfm/wCaP2rxwDiqcO5e6kkKTm9ncCN/1ZCAAF8bkAxk49Sai1tail3PjLw/P/uennT1ei3Tz9c6v/rmrFxbmy1tbdbmWVRC4BRhli+RldAG5yN/l64rlHiJPd2/DoraWaxWOUrptbWM7KPPnUxzpDadx3J7netjmGxSPi/CLO5Ki2gghGHwELjWGznbDPGinPsKWjSF34D4p2N5MsCNIkr7IJU0Bz6BSCRk+gOM+lZuKeJdjbTTQSyMskABbyEgk6cBSO7eYbfI+xrX4tf8NueJW9tIvXvI/NGyaiIsHX53RwBjQGwc4+9VPwu4ZHfX9/xCVFkHVPS1AMAXZmJAO2QoUD21VKKj6ttz4q2MdvFO7SDrAskWjMpUOyZKg4AJU4JIz6Vvcr8+2nECywOwkUZMci6HxnGQMkEZI7HbIzVE5NMR5iv3uDGkkRkWFW0qAA4UaM7ZEYGMejE1k4LKt3zTLPb4MEMZDyL8LnpdPuNjlzsfXQTSycYdZpUbzHxf8LaTXGNRiQsF/wATdkG3uxA+9RCc4vFK9vdQ5nVoVVbbVLrMqSso0uFIIELZztgg9qlSImVppVStPECIvmTCwnOHwRp89xoLknAGi0lJIz+zjY1lHiNaaip6qlUZ21KoK6YTMysurUHCA+mnPlzq2pZrK0UquJz3CSV6d11AcGLpjqaREszNjVjSEdSckHLAYyQK1+AeIENwYImBWeVVJVcFFZ4+qi5J156eCW06QTjIO1LNZXCzuNDb/C2x+R9D/I/b2qZrnMvPUST3kTqStoNTFBqIURIzl8kAZZwigZJIPoCRJweJEETrDOs0RwTmRUBVQkjguocv8ETHIUgeXVgnFUyb+OZ+SudKp3EfEMRrCwtrkGR2yjx6XMKwPMzx5bSRsoOWGnUQ2DtWM+KUAZy0cohAt+m56a9SSaMyhMOwC4j0tliB8WcYGqrZdaVVYPEi2d4lRZ2EpgGsJ5UafV0g+TkHynIAONj23q1UClKUCo7idxn9GPq309B9/wCH1rbu7jQue57Ae59P79gahh7k5J3J9zVsYZeTKop9pSlXcxSlKBSlKBSlKDFdWyyRvG4yjqyMMkZVgQwyMEbE9qjLLlG1htXtI4gttJq1Jqc51ABvMW1dgPX0qYpQtDLyhaizNkIgLU94w0gz5g+7atXcD19Mdtq+XPJtpJaJZvCpto/gTLZU7nKvnVnzHfPqa0fELi00FqPwzaLiRiFOFbCpFJNJswI+GLHb9qoKLn6UzzS6k/DssIgifKjziVzIzBS2TFCZApIGmRNwaheImeUxD4VcNVVUWw8ragxeXVn0ywbONu3apbmHlS2v1C3MSyaclTllZc98MpBwfbtVes/EYyPbqIogJVUsC76kY27TtnyAaFQITjJw/oRg6vDvESVY7czrDJ1Ius7RvlvMksoQRopxII0HxYDHO4IOXBWSzcB5Js7IOLeEIXBVmyzOVPprYkgfIY7D2rZ4Dy5b2MZito+mjNrI1O2WwBnLknsoqrXXOs7LCYzaBizStomMidGO2aaVZG6eVILRAlQc5Hw5o3idgrmJMdJndQ7a0dbQ3DqcqBhfKm2fjB2O1OCsk1x/w/sb2TqTwBpNgXVnRiB21aCM+2TvUjwTl+3s4+lbxLEnc4ySx92Ykkn6mqqviM+tYytmrsRiQznoAfh2mcNJo+NMICBn9YvatO+8QZCrSAPFiESacoQGW0M7gho841z2ydxnI+HcMuCsvi+cV4VHcxGGZS0bFSQGdd1YMvmQg7FQdj6Vq2fLFvEUZI8MjtIGLSMxdkKFmZ2JZtJIBYnGdsVW7TnefaAJBPMmoNKshaJ1it0llYFE3cNIqlVGNTADHp4svEppAuYoIzIV0u84ESqYnlYSOFJDhUGABhtYx2NLhGspi15CtlR43XqRs8bqjZCosS6YVGDkgAtksTqLtnvW7c8p20jSsyMetq1jqShCXAVzoDaQzBQCwAJ+5qr8t8/TSPbwvGHaUoXYuqsBMrTJoTAykcTICe5w3scyPE+e+jcPHojMcTmN/wBJiba3NwziLT+pVQAWJ3J+W7hNZWlr3lK2mLM8Z1OzsxWSVCdaJHICUYHQUjQFfh8o2rLa8twRS9VEKsMbB5NGQgjz09WjXoVV1YzgVVzzpdO0cQjt4ZXms0JLswAmiaZ0OpBhwiAbZ/WDGTXy18TS5ANvjylmJY6QIixujnHwxooGfVzp+dLgrJZJuUbVyzNECXLsx1SDUXkjkbVhtxqiQ4Ow04GASK+3PKtu8rytHqdyxYF5NDFojC+Y9WjLRkoTjOPnVLtuf50Fxrz5LbqKZNAAkS3jkkVSiAPL1LmJSCFAVM7k4rbbxElit4tUStKRKGEjiNswFI5BJ5QqzPIfhGygg75pwVlC+2nJ9m0f6tm1JLGS8szvplVI5QXZy2dMSLnOVC4XFZZuS7Vix0OpZkfKSzxkMkXRUoUcaT0/IdONQwDnFUKy59nS6YKNYkmZI4mZETBuIrWLWwRm+KO5fIP7HqAMSNz4rSLGpENuZNLtgzMolIupLaMW+U1MSyajkDAK/wCLIpLpxm4Wufky2KMqpoYkOHDOSrrAYI2GW7rGcAds7996l7K1EUaRqWKxqqAsSWIUADJPc7d6oR8UZDJIiW8bYfpRgyhWL/iktl6i6SVDFmYYBxowc5q18rcZe6gMkiIjLLNF5GLo3TlaPUpIBwSh7ioWTFKUoIO6vA75zsNl/mfv/DHzrF1R7irBSrbMZ8Vzdq/1R7inVHuKsFKnZHp7V/qj3FOqPcVYKU2PT2r/AFR7inVHuKsFKbHp7V/qj3FOqPcVYKU2PT2r/VHuKdUe4qwUpsentXWKnvpOPfB7jB/22rw0MZGCsZGx3VTuBhfTuB29qstKbHp7VpYowdQWMNsM4XOAMDfGcY2okMYIIWMFRgEKoIHqAQNh8qstKbHq7VpYYwMBYwNxgKoGD8W2PX196wX/AAyCZHSREKyABv2SQMbFlwcbY79tu1WylRsn1dqnJwuBpFkKRllDqNhpAdkZ/J8OSY1OcZ2r63DoTN1yoMunRkkkaSQx8pOnJKrlsZOld9hVrpTY9XauRoi40hFxnGABjJycY9zvXjoRY06Y9OdWNK41e+MYz8+9WalTsj1dq2EjBDAJqA0g4GQvsD3x8qMkZJJCEkaSSBkr7E+3yqyUpsentXCqHuEO4bsO47H6j0NfNEfsnYjsOx3I+hPf3qyUpsentWzHGe6ofXsvc9/vtRo4zglUJB1DIGze4/zfPvVkpTY9Xat9OP2T8h8z/M/mfevVvwO3ndXkVmeHQVAeQRnSxaMmJWCFlbfJB3APtixUqJm18cNZ+sQs0BJ0JkkMTpGSR2JPuPesiRhRgAAew2Hua9UqrR//2Q=="/>
          <p:cNvSpPr>
            <a:spLocks noChangeAspect="1" noChangeArrowheads="1"/>
          </p:cNvSpPr>
          <p:nvPr/>
        </p:nvSpPr>
        <p:spPr bwMode="auto">
          <a:xfrm>
            <a:off x="215900" y="-2317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129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Trends voor wie?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468760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Trends worden opgepakt door </a:t>
            </a:r>
          </a:p>
          <a:p>
            <a:pPr lvl="1"/>
            <a:r>
              <a:rPr lang="nl-NL" dirty="0" smtClean="0"/>
              <a:t>Doelgroepen </a:t>
            </a:r>
          </a:p>
          <a:p>
            <a:pPr lvl="1"/>
            <a:r>
              <a:rPr lang="nl-NL" dirty="0" smtClean="0"/>
              <a:t>Smaakgroepen</a:t>
            </a:r>
          </a:p>
          <a:p>
            <a:r>
              <a:rPr lang="nl-NL" dirty="0"/>
              <a:t>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852936"/>
            <a:ext cx="6989732" cy="3727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093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elderheid">
  <a:themeElements>
    <a:clrScheme name="Helderhei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Kantoor - klassiek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lderhei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548</TotalTime>
  <Words>227</Words>
  <Application>Microsoft Office PowerPoint</Application>
  <PresentationFormat>Diavoorstelling (4:3)</PresentationFormat>
  <Paragraphs>52</Paragraphs>
  <Slides>9</Slides>
  <Notes>0</Notes>
  <HiddenSlides>0</HiddenSlides>
  <MMClips>3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Wingdings</vt:lpstr>
      <vt:lpstr>Helderheid</vt:lpstr>
      <vt:lpstr>PowerPoint-presentatie</vt:lpstr>
      <vt:lpstr>Trends</vt:lpstr>
      <vt:lpstr>Trends door de jaren heen</vt:lpstr>
      <vt:lpstr>Hoe ontstaan trends?</vt:lpstr>
      <vt:lpstr>Wat zijn trends</vt:lpstr>
      <vt:lpstr>Wat zijn trends? </vt:lpstr>
      <vt:lpstr>Hoe herken je trends?</vt:lpstr>
      <vt:lpstr>Hoelang duren trends?</vt:lpstr>
      <vt:lpstr>Trends voor wie?</vt:lpstr>
    </vt:vector>
  </TitlesOfParts>
  <Company>AOC Oost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Bianca Harink</dc:creator>
  <cp:lastModifiedBy>laptop</cp:lastModifiedBy>
  <cp:revision>17</cp:revision>
  <dcterms:created xsi:type="dcterms:W3CDTF">2013-11-05T08:36:38Z</dcterms:created>
  <dcterms:modified xsi:type="dcterms:W3CDTF">2017-10-25T07:23:22Z</dcterms:modified>
</cp:coreProperties>
</file>