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40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38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14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4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2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36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5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19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98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6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DEFB-AC1B-40B2-95D5-0DA91A2BCE32}" type="datetimeFigureOut">
              <a:rPr lang="nl-NL" smtClean="0"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77F7-D1DE-4BD2-A20E-F86DE5D66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15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16368083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yk8cE5itD8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1636814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O7z3S2GW6o" TargetMode="External"/><Relationship Id="rId2" Type="http://schemas.openxmlformats.org/officeDocument/2006/relationships/hyperlink" Target="http://www.kasklimaat.nl/99-Fotosynthese+en+ademhali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Mollier</a:t>
            </a:r>
            <a:r>
              <a:rPr lang="nl-NL" dirty="0" smtClean="0"/>
              <a:t> diagram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19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07" y="0"/>
            <a:ext cx="8977290" cy="68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Klimaat termen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AV	absolute vochtigheid 	waterdamp in gr per kg</a:t>
            </a:r>
          </a:p>
          <a:p>
            <a:r>
              <a:rPr lang="nl-NL" dirty="0" smtClean="0"/>
              <a:t>VV	verzadigde vochtigheid	maximale hoeveelheid in gram per kg</a:t>
            </a:r>
          </a:p>
          <a:p>
            <a:r>
              <a:rPr lang="nl-NL" dirty="0" smtClean="0"/>
              <a:t>RV	Relatieve vochtigheid	percentage waterdamp in de lucht</a:t>
            </a:r>
          </a:p>
          <a:p>
            <a:r>
              <a:rPr lang="nl-NL" dirty="0" smtClean="0"/>
              <a:t>Vochtdeficit			verschil tussen AV en VV</a:t>
            </a:r>
          </a:p>
          <a:p>
            <a:r>
              <a:rPr lang="nl-NL" dirty="0" smtClean="0"/>
              <a:t>Dauwpunt				condensatiepunt 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44" y="4326117"/>
            <a:ext cx="4571456" cy="25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opname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/>
          <a:lstStyle/>
          <a:p>
            <a:r>
              <a:rPr lang="nl-NL" dirty="0" smtClean="0"/>
              <a:t>Mate van verdamping</a:t>
            </a:r>
          </a:p>
          <a:p>
            <a:r>
              <a:rPr lang="nl-NL" dirty="0" smtClean="0"/>
              <a:t>Huidmondjes</a:t>
            </a:r>
          </a:p>
          <a:p>
            <a:endParaRPr lang="nl-NL" dirty="0"/>
          </a:p>
          <a:p>
            <a:r>
              <a:rPr lang="nl-NL" dirty="0" smtClean="0"/>
              <a:t>Te weinig / te veel verdamping</a:t>
            </a:r>
          </a:p>
          <a:p>
            <a:r>
              <a:rPr lang="nl-NL" dirty="0" smtClean="0"/>
              <a:t>Kalkopname</a:t>
            </a:r>
          </a:p>
          <a:p>
            <a:r>
              <a:rPr lang="nl-NL" dirty="0" smtClean="0"/>
              <a:t>Kleinere bladeren licht onderschepping</a:t>
            </a:r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65125"/>
            <a:ext cx="4511584" cy="23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Verdamping afhankelijk van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Vochtdeficit</a:t>
            </a:r>
          </a:p>
          <a:p>
            <a:r>
              <a:rPr lang="nl-NL" dirty="0" smtClean="0"/>
              <a:t>Planttemperatuur</a:t>
            </a:r>
          </a:p>
          <a:p>
            <a:r>
              <a:rPr lang="nl-NL" dirty="0" smtClean="0"/>
              <a:t>Luchtbeweging</a:t>
            </a:r>
          </a:p>
          <a:p>
            <a:r>
              <a:rPr lang="nl-NL" dirty="0" smtClean="0"/>
              <a:t>Bladoppervlak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27" y="1990575"/>
            <a:ext cx="5412513" cy="30179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80" y="4746171"/>
            <a:ext cx="3412406" cy="21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Netto / bruto fotosynthese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klik voor informatie fotosynthese en ademhaling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Leg uit wat netto fotosynthese is met behulp van de links hierboven.</a:t>
            </a:r>
            <a:endParaRPr lang="nl-NL" dirty="0"/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38" y="2402887"/>
            <a:ext cx="4649424" cy="26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vragen van </a:t>
            </a:r>
            <a:r>
              <a:rPr lang="nl-NL" dirty="0" err="1" smtClean="0"/>
              <a:t>hfd</a:t>
            </a:r>
            <a:r>
              <a:rPr lang="nl-NL" dirty="0" smtClean="0"/>
              <a:t>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2021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59</Words>
  <Application>Microsoft Office PowerPoint</Application>
  <PresentationFormat>Breedbeeld</PresentationFormat>
  <Paragraphs>30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Mollier diagram</vt:lpstr>
      <vt:lpstr>PowerPoint-presentatie</vt:lpstr>
      <vt:lpstr>Klimaat termen</vt:lpstr>
      <vt:lpstr>Water opname</vt:lpstr>
      <vt:lpstr>Verdamping afhankelijk van</vt:lpstr>
      <vt:lpstr>Netto / bruto fotosynthese</vt:lpstr>
      <vt:lpstr>Afronding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Mollier diagram</dc:title>
  <dc:creator>Jan van den Langenberg</dc:creator>
  <cp:lastModifiedBy>Jan van den Langenberg</cp:lastModifiedBy>
  <cp:revision>10</cp:revision>
  <cp:lastPrinted>2017-10-11T06:22:57Z</cp:lastPrinted>
  <dcterms:created xsi:type="dcterms:W3CDTF">2017-10-10T10:58:12Z</dcterms:created>
  <dcterms:modified xsi:type="dcterms:W3CDTF">2017-10-11T06:27:02Z</dcterms:modified>
</cp:coreProperties>
</file>