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3632" autoAdjust="0"/>
  </p:normalViewPr>
  <p:slideViewPr>
    <p:cSldViewPr>
      <p:cViewPr varScale="1">
        <p:scale>
          <a:sx n="66" d="100"/>
          <a:sy n="66" d="100"/>
        </p:scale>
        <p:origin x="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1E6E-8DE9-45BE-B14A-95F2271EB1BB}" type="datetimeFigureOut">
              <a:rPr lang="ru-RU" smtClean="0"/>
              <a:t>07.10.17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D79C-B32A-4F60-A7A8-977837B66B6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1E6E-8DE9-45BE-B14A-95F2271EB1BB}" type="datetimeFigureOut">
              <a:rPr lang="ru-RU" smtClean="0"/>
              <a:t>07.10.17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D79C-B32A-4F60-A7A8-977837B66B6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2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1E6E-8DE9-45BE-B14A-95F2271EB1BB}" type="datetimeFigureOut">
              <a:rPr lang="ru-RU" smtClean="0"/>
              <a:t>07.10.17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D79C-B32A-4F60-A7A8-977837B66B6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5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1E6E-8DE9-45BE-B14A-95F2271EB1BB}" type="datetimeFigureOut">
              <a:rPr lang="ru-RU" smtClean="0"/>
              <a:t>07.10.17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D79C-B32A-4F60-A7A8-977837B66B6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7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1E6E-8DE9-45BE-B14A-95F2271EB1BB}" type="datetimeFigureOut">
              <a:rPr lang="ru-RU" smtClean="0"/>
              <a:t>07.10.17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D79C-B32A-4F60-A7A8-977837B66B6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1E6E-8DE9-45BE-B14A-95F2271EB1BB}" type="datetimeFigureOut">
              <a:rPr lang="ru-RU" smtClean="0"/>
              <a:t>07.10.17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D79C-B32A-4F60-A7A8-977837B66B6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0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1E6E-8DE9-45BE-B14A-95F2271EB1BB}" type="datetimeFigureOut">
              <a:rPr lang="ru-RU" smtClean="0"/>
              <a:t>07.10.17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D79C-B32A-4F60-A7A8-977837B66B6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6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1E6E-8DE9-45BE-B14A-95F2271EB1BB}" type="datetimeFigureOut">
              <a:rPr lang="ru-RU" smtClean="0"/>
              <a:t>07.10.17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D79C-B32A-4F60-A7A8-977837B66B6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3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1E6E-8DE9-45BE-B14A-95F2271EB1BB}" type="datetimeFigureOut">
              <a:rPr lang="ru-RU" smtClean="0"/>
              <a:t>07.10.17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D79C-B32A-4F60-A7A8-977837B66B6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1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1E6E-8DE9-45BE-B14A-95F2271EB1BB}" type="datetimeFigureOut">
              <a:rPr lang="ru-RU" smtClean="0"/>
              <a:t>07.10.17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D79C-B32A-4F60-A7A8-977837B66B6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2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1E6E-8DE9-45BE-B14A-95F2271EB1BB}" type="datetimeFigureOut">
              <a:rPr lang="ru-RU" smtClean="0"/>
              <a:t>07.10.17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D79C-B32A-4F60-A7A8-977837B66B6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61E6E-8DE9-45BE-B14A-95F2271EB1BB}" type="datetimeFigureOut">
              <a:rPr lang="ru-RU" smtClean="0"/>
              <a:t>07.10.17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6D79C-B32A-4F60-A7A8-977837B66B6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0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Space idioms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Ask/cry for the moon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132856"/>
            <a:ext cx="3816424" cy="11129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to ask for something that is difficult or impossible to get or achieve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048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384686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The striking workers say they just want to be paid what they're worth. They're not asking for the moon.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4159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1004"/>
            <a:ext cx="7772400" cy="936104"/>
          </a:xfrm>
        </p:spPr>
        <p:txBody>
          <a:bodyPr/>
          <a:lstStyle/>
          <a:p>
            <a:r>
              <a:rPr lang="en-US" dirty="0" smtClean="0"/>
              <a:t>Starry-eyed / stars in your eyes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679801" cy="344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13" y="1027955"/>
            <a:ext cx="3835716" cy="235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51" y="3371575"/>
            <a:ext cx="4105639" cy="307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325959"/>
            <a:ext cx="4279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full of emotion, hopes or dreams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1650" y="5496697"/>
            <a:ext cx="4351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She was too starry-eyed about her future.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430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it's not rocket science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82" y="1238829"/>
            <a:ext cx="3126226" cy="285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2239" y="1397967"/>
            <a:ext cx="3558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is easy to do or understand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5328592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4813423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Come on Rob, it's not rocket science, all you have to do is open the tin and heat it up.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512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Under the sun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03244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31280"/>
            <a:ext cx="2147374" cy="16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280"/>
            <a:ext cx="2336033" cy="166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360748"/>
            <a:ext cx="2156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Everything that exists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96251" y="4400320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 possible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6177190"/>
            <a:ext cx="628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I've been called all the names under the sun!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58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en-US" dirty="0"/>
              <a:t>Over the moon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89287" cy="21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556792"/>
            <a:ext cx="4372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extremely happy and excited</a:t>
            </a: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26060"/>
            <a:ext cx="2727989" cy="238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" y="4772024"/>
            <a:ext cx="2783721" cy="184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26060"/>
            <a:ext cx="4824536" cy="217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2490" y="5373216"/>
            <a:ext cx="4731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They're over the moon about their trip to Japan.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052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76672"/>
            <a:ext cx="5698976" cy="9409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(Living) on another planet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/>
              <a:t>what planet </a:t>
            </a:r>
            <a:r>
              <a:rPr lang="en-US" b="1" dirty="0" smtClean="0"/>
              <a:t>are you </a:t>
            </a:r>
            <a:r>
              <a:rPr lang="en-US" b="1" dirty="0"/>
              <a:t>on?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5301208"/>
            <a:ext cx="6347048" cy="8249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i="1" dirty="0" smtClean="0">
                <a:solidFill>
                  <a:srgbClr val="000000"/>
                </a:solidFill>
                <a:effectLst/>
                <a:latin typeface="Verdana"/>
              </a:rPr>
              <a:t>He thinks being a father is easy. What planet is he on?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72816"/>
            <a:ext cx="2495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55" y="1428750"/>
            <a:ext cx="5480157" cy="342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776" y="3356992"/>
            <a:ext cx="2509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somebody's ideas are not realistic or practical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36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sky is the </a:t>
            </a:r>
            <a:r>
              <a:rPr lang="en-US" dirty="0" smtClean="0"/>
              <a:t>limit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is no limit to what somebody can achieve, earn, do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877272"/>
            <a:ext cx="7618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/>
              <a:t>With a talent like his, the sky's the limit.</a:t>
            </a:r>
            <a:endParaRPr lang="ru-RU" sz="36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1076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9" y="2579356"/>
            <a:ext cx="8763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0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for the stars / moon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412776"/>
            <a:ext cx="4283968" cy="17281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try to be successful at something that is difficult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323184" cy="341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39670"/>
            <a:ext cx="5181575" cy="340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15841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032" y="4725144"/>
            <a:ext cx="2987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Her father always wanted Sylvia to reach for the stars, but Sylvia just wanted to play with her pets.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0486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once </a:t>
            </a:r>
            <a:r>
              <a:rPr lang="en-US" b="1" dirty="0"/>
              <a:t>in a blue moon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268760"/>
            <a:ext cx="2026568" cy="6766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Very rarely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66124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We hardly ever go out these days, though once in a blue moon we might go and see a movie.</a:t>
            </a:r>
            <a:endParaRPr lang="ru-RU" sz="32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2132856"/>
            <a:ext cx="8820472" cy="3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250</Words>
  <Application>Microsoft Macintosh PowerPoint</Application>
  <PresentationFormat>Diavoorstelling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Calibri</vt:lpstr>
      <vt:lpstr>Verdana</vt:lpstr>
      <vt:lpstr>Arial</vt:lpstr>
      <vt:lpstr>Тема Office</vt:lpstr>
      <vt:lpstr>Space idioms</vt:lpstr>
      <vt:lpstr>Starry-eyed / stars in your eyes</vt:lpstr>
      <vt:lpstr>it's not rocket science</vt:lpstr>
      <vt:lpstr>Under the sun </vt:lpstr>
      <vt:lpstr>Over the moon </vt:lpstr>
      <vt:lpstr>(Living) on another planet what planet are you on? </vt:lpstr>
      <vt:lpstr>the sky is the limit</vt:lpstr>
      <vt:lpstr>Reach for the stars / moon</vt:lpstr>
      <vt:lpstr>once in a blue moon</vt:lpstr>
      <vt:lpstr>Ask/cry for the moon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Starry-eyed / stars in your eyes</dc:title>
  <dc:creator>ADMIN</dc:creator>
  <cp:lastModifiedBy>Frea Wal, van der</cp:lastModifiedBy>
  <cp:revision>9</cp:revision>
  <dcterms:created xsi:type="dcterms:W3CDTF">2013-10-19T20:27:08Z</dcterms:created>
  <dcterms:modified xsi:type="dcterms:W3CDTF">2017-10-07T13:04:03Z</dcterms:modified>
</cp:coreProperties>
</file>