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1" r:id="rId5"/>
    <p:sldId id="269" r:id="rId6"/>
    <p:sldId id="270" r:id="rId7"/>
    <p:sldId id="260" r:id="rId8"/>
    <p:sldId id="268" r:id="rId9"/>
    <p:sldId id="262" r:id="rId10"/>
    <p:sldId id="263" r:id="rId11"/>
    <p:sldId id="266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E05FFBB-03ED-4717-A386-273A5498332B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5FFBB-03ED-4717-A386-273A5498332B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E05FFBB-03ED-4717-A386-273A5498332B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FEC4CD6-4DF8-4ACB-88B9-ED79BD708BD7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nl_VNAChapter1Dutch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31535" y="0"/>
            <a:ext cx="3313355" cy="766056"/>
          </a:xfrm>
        </p:spPr>
        <p:txBody>
          <a:bodyPr/>
          <a:lstStyle/>
          <a:p>
            <a:r>
              <a:rPr lang="nl-NL" dirty="0" smtClean="0"/>
              <a:t>Voeding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736079" y="908720"/>
            <a:ext cx="3309803" cy="1260629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Basis en paraveterinair 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3456023"/>
            <a:ext cx="2790825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3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nl-NL" dirty="0" smtClean="0"/>
              <a:t>Hoeveel voer hebben deze dieren per dag nodig?</a:t>
            </a:r>
          </a:p>
          <a:p>
            <a:pPr marL="525780" indent="-457200">
              <a:buFont typeface="+mj-lt"/>
              <a:buAutoNum type="arabicPeriod"/>
            </a:pPr>
            <a:endParaRPr lang="nl-NL" dirty="0"/>
          </a:p>
          <a:p>
            <a:pPr marL="525780" indent="-457200">
              <a:buFont typeface="+mj-lt"/>
              <a:buAutoNum type="arabicPeriod"/>
            </a:pPr>
            <a:r>
              <a:rPr lang="nl-NL" dirty="0" smtClean="0"/>
              <a:t>Labrador </a:t>
            </a:r>
            <a:r>
              <a:rPr lang="nl-NL" dirty="0" err="1" smtClean="0"/>
              <a:t>retriever</a:t>
            </a:r>
            <a:r>
              <a:rPr lang="nl-NL" dirty="0" smtClean="0"/>
              <a:t> 4 jaar 5 weken drachtig 33 kilo. Je voert royal </a:t>
            </a:r>
            <a:r>
              <a:rPr lang="nl-NL" dirty="0" err="1" smtClean="0"/>
              <a:t>canin</a:t>
            </a:r>
            <a:r>
              <a:rPr lang="nl-NL" dirty="0" smtClean="0"/>
              <a:t> labrador </a:t>
            </a:r>
            <a:br>
              <a:rPr lang="nl-NL" dirty="0" smtClean="0"/>
            </a:br>
            <a:r>
              <a:rPr lang="nl-NL" dirty="0" smtClean="0"/>
              <a:t>Europese korthaar 5 kilo 6 jaar. Je voert </a:t>
            </a:r>
            <a:r>
              <a:rPr lang="nl-NL" dirty="0" err="1" smtClean="0"/>
              <a:t>whiskas</a:t>
            </a:r>
            <a:r>
              <a:rPr lang="nl-NL" dirty="0" smtClean="0"/>
              <a:t> adult kip</a:t>
            </a:r>
            <a:r>
              <a:rPr lang="nl-NL" dirty="0"/>
              <a:t/>
            </a:r>
            <a:br>
              <a:rPr lang="nl-NL" dirty="0"/>
            </a:br>
            <a:endParaRPr lang="nl-NL" dirty="0" smtClean="0"/>
          </a:p>
          <a:p>
            <a:pPr marL="525780" indent="-457200">
              <a:buFont typeface="+mj-lt"/>
              <a:buAutoNum type="arabicPeriod"/>
            </a:pPr>
            <a:endParaRPr lang="nl-NL" dirty="0"/>
          </a:p>
          <a:p>
            <a:pPr marL="525780" indent="-457200">
              <a:buFont typeface="+mj-lt"/>
              <a:buAutoNum type="arabicPeriod"/>
            </a:pP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4716016" y="116632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2"/>
                </a:solidFill>
              </a:rPr>
              <a:t>Voeding</a:t>
            </a:r>
          </a:p>
        </p:txBody>
      </p:sp>
    </p:spTree>
    <p:extLst>
      <p:ext uri="{BB962C8B-B14F-4D97-AF65-F5344CB8AC3E}">
        <p14:creationId xmlns:p14="http://schemas.microsoft.com/office/powerpoint/2010/main" val="103657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492" y="2132856"/>
            <a:ext cx="6912884" cy="3699773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Vergelijk de volgende 2 voersoorten voor een volwassen </a:t>
            </a:r>
            <a:r>
              <a:rPr lang="nl-NL" dirty="0" err="1" smtClean="0"/>
              <a:t>jackrussel</a:t>
            </a:r>
            <a:r>
              <a:rPr lang="nl-NL" dirty="0" smtClean="0"/>
              <a:t> van 7 kg. </a:t>
            </a:r>
          </a:p>
          <a:p>
            <a:r>
              <a:rPr lang="nl-NL" dirty="0" smtClean="0"/>
              <a:t>A </a:t>
            </a:r>
            <a:r>
              <a:rPr lang="nl-NL" dirty="0" err="1"/>
              <a:t>E</a:t>
            </a:r>
            <a:r>
              <a:rPr lang="nl-NL" dirty="0" err="1" smtClean="0"/>
              <a:t>ukanuba</a:t>
            </a:r>
            <a:r>
              <a:rPr lang="nl-NL" dirty="0" smtClean="0"/>
              <a:t> breed </a:t>
            </a:r>
            <a:r>
              <a:rPr lang="nl-NL" dirty="0" err="1" smtClean="0"/>
              <a:t>jackrussel</a:t>
            </a:r>
            <a:r>
              <a:rPr lang="nl-NL" dirty="0"/>
              <a:t/>
            </a:r>
            <a:br>
              <a:rPr lang="nl-NL" dirty="0"/>
            </a:br>
            <a:endParaRPr lang="nl-NL" dirty="0" smtClean="0"/>
          </a:p>
          <a:p>
            <a:r>
              <a:rPr lang="nl-NL" dirty="0" smtClean="0"/>
              <a:t>B </a:t>
            </a:r>
            <a:r>
              <a:rPr lang="nl-NL" dirty="0" smtClean="0"/>
              <a:t>Hills Feline </a:t>
            </a:r>
            <a:r>
              <a:rPr lang="nl-NL" smtClean="0"/>
              <a:t>kattenvoer adult kip</a:t>
            </a: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pPr marL="525780" indent="-457200">
              <a:buFont typeface="+mj-lt"/>
              <a:buAutoNum type="arabicPeriod"/>
            </a:pPr>
            <a:r>
              <a:rPr lang="nl-NL" dirty="0" smtClean="0"/>
              <a:t>Bereken de energie behoefte van de hond</a:t>
            </a:r>
          </a:p>
          <a:p>
            <a:pPr marL="525780" indent="-457200">
              <a:buFont typeface="+mj-lt"/>
              <a:buAutoNum type="arabicPeriod"/>
            </a:pPr>
            <a:r>
              <a:rPr lang="nl-NL" dirty="0" smtClean="0"/>
              <a:t>Bereken de hoeveelheid voer</a:t>
            </a:r>
          </a:p>
        </p:txBody>
      </p:sp>
      <p:sp>
        <p:nvSpPr>
          <p:cNvPr id="4" name="Rechthoek 3"/>
          <p:cNvSpPr/>
          <p:nvPr/>
        </p:nvSpPr>
        <p:spPr>
          <a:xfrm>
            <a:off x="4716016" y="116632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2"/>
                </a:solidFill>
              </a:rPr>
              <a:t>Voeding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5373216"/>
            <a:ext cx="1637928" cy="1091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33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Deze les: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Energie</a:t>
            </a:r>
          </a:p>
          <a:p>
            <a:r>
              <a:rPr lang="nl-NL" dirty="0" smtClean="0"/>
              <a:t>Voedingsstoffen samenstelling</a:t>
            </a:r>
          </a:p>
          <a:p>
            <a:pPr marL="68580" indent="0">
              <a:buNone/>
            </a:pP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4716016" y="188640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2"/>
                </a:solidFill>
              </a:rPr>
              <a:t>Voeding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4653136"/>
            <a:ext cx="1533525" cy="153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26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06384" y="395528"/>
            <a:ext cx="7024744" cy="1143000"/>
          </a:xfrm>
        </p:spPr>
        <p:txBody>
          <a:bodyPr/>
          <a:lstStyle/>
          <a:p>
            <a:r>
              <a:rPr lang="nl-NL" dirty="0" smtClean="0"/>
              <a:t>Energie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617316"/>
            <a:ext cx="6777317" cy="3508977"/>
          </a:xfrm>
        </p:spPr>
        <p:txBody>
          <a:bodyPr/>
          <a:lstStyle/>
          <a:p>
            <a:r>
              <a:rPr lang="nl-NL" dirty="0" smtClean="0"/>
              <a:t>Energie in voer: Vetten, eiwitten en koolhydraten</a:t>
            </a:r>
          </a:p>
          <a:p>
            <a:r>
              <a:rPr lang="nl-NL" dirty="0" smtClean="0"/>
              <a:t>Energie behoefte verschilt per dier</a:t>
            </a:r>
          </a:p>
          <a:p>
            <a:r>
              <a:rPr lang="nl-NL" dirty="0" smtClean="0"/>
              <a:t>Energie hoeveelheid bepaald voer hoeveelheid</a:t>
            </a:r>
          </a:p>
        </p:txBody>
      </p:sp>
      <p:sp>
        <p:nvSpPr>
          <p:cNvPr id="4" name="Rechthoek 3"/>
          <p:cNvSpPr/>
          <p:nvPr/>
        </p:nvSpPr>
        <p:spPr>
          <a:xfrm>
            <a:off x="4716016" y="188640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2"/>
                </a:solidFill>
              </a:rPr>
              <a:t>Voeding</a:t>
            </a:r>
          </a:p>
        </p:txBody>
      </p:sp>
    </p:spTree>
    <p:extLst>
      <p:ext uri="{BB962C8B-B14F-4D97-AF65-F5344CB8AC3E}">
        <p14:creationId xmlns:p14="http://schemas.microsoft.com/office/powerpoint/2010/main" val="7762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Berekenen energie behoefte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Rust- Energiebehoefte (REB)</a:t>
            </a:r>
          </a:p>
          <a:p>
            <a:r>
              <a:rPr lang="nl-NL" dirty="0" smtClean="0"/>
              <a:t>Dagelijkse Energiebehoefte (DEB)</a:t>
            </a:r>
          </a:p>
          <a:p>
            <a:r>
              <a:rPr lang="nl-NL" dirty="0" smtClean="0"/>
              <a:t>REB= 30 x </a:t>
            </a:r>
            <a:r>
              <a:rPr lang="nl-NL" dirty="0" err="1" smtClean="0"/>
              <a:t>lichgew</a:t>
            </a:r>
            <a:r>
              <a:rPr lang="nl-NL" dirty="0" smtClean="0"/>
              <a:t>. In kg + 70</a:t>
            </a:r>
          </a:p>
          <a:p>
            <a:r>
              <a:rPr lang="nl-NL" dirty="0" smtClean="0"/>
              <a:t>DEB= REB x factor</a:t>
            </a:r>
          </a:p>
          <a:p>
            <a:pPr marL="68580" indent="0">
              <a:buNone/>
            </a:pP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pPr marL="68580" indent="0">
              <a:buNone/>
            </a:pPr>
            <a:r>
              <a:rPr lang="nl-NL" dirty="0" smtClean="0"/>
              <a:t>Wat is de DEB van een hond van 23 kilo?</a:t>
            </a:r>
            <a:br>
              <a:rPr lang="nl-NL" dirty="0" smtClean="0"/>
            </a:br>
            <a:r>
              <a:rPr lang="nl-NL" dirty="0" smtClean="0"/>
              <a:t>30*23+70=760</a:t>
            </a:r>
          </a:p>
        </p:txBody>
      </p:sp>
      <p:sp>
        <p:nvSpPr>
          <p:cNvPr id="4" name="Rechthoek 3"/>
          <p:cNvSpPr/>
          <p:nvPr/>
        </p:nvSpPr>
        <p:spPr>
          <a:xfrm>
            <a:off x="4716016" y="188640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2"/>
                </a:solidFill>
              </a:rPr>
              <a:t>Voeding</a:t>
            </a:r>
          </a:p>
        </p:txBody>
      </p:sp>
    </p:spTree>
    <p:extLst>
      <p:ext uri="{BB962C8B-B14F-4D97-AF65-F5344CB8AC3E}">
        <p14:creationId xmlns:p14="http://schemas.microsoft.com/office/powerpoint/2010/main" val="124473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1" t="14095" r="7380" b="7619"/>
          <a:stretch/>
        </p:blipFill>
        <p:spPr bwMode="auto">
          <a:xfrm>
            <a:off x="395536" y="757627"/>
            <a:ext cx="8244114" cy="5965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8745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Even oefenen!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Stel je hebt een hond van 10 kilo, wat is dan zijn REB?</a:t>
            </a:r>
            <a:endParaRPr lang="nl-NL" dirty="0"/>
          </a:p>
          <a:p>
            <a:r>
              <a:rPr lang="nl-NL" dirty="0" smtClean="0"/>
              <a:t>(30*</a:t>
            </a:r>
            <a:r>
              <a:rPr lang="nl-NL" dirty="0" err="1" smtClean="0"/>
              <a:t>lg</a:t>
            </a:r>
            <a:r>
              <a:rPr lang="nl-NL" dirty="0" smtClean="0"/>
              <a:t> in kilo+70) 30*10=300+70=370</a:t>
            </a:r>
            <a:br>
              <a:rPr lang="nl-NL" dirty="0" smtClean="0"/>
            </a:br>
            <a:endParaRPr lang="nl-NL" dirty="0" smtClean="0"/>
          </a:p>
          <a:p>
            <a:r>
              <a:rPr lang="nl-NL" dirty="0" smtClean="0"/>
              <a:t>Stel dat deze hond intact volwassen is, wat is dan zijn DEB?</a:t>
            </a:r>
            <a:endParaRPr lang="nl-NL" dirty="0"/>
          </a:p>
          <a:p>
            <a:r>
              <a:rPr lang="nl-NL" dirty="0" smtClean="0"/>
              <a:t>REB*factor=DEB  370*1,6=592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5292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Hoeveel energie zit er in voer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Gehaltes eiwit, vet, en koolhydraten</a:t>
            </a:r>
          </a:p>
          <a:p>
            <a:r>
              <a:rPr lang="nl-NL" dirty="0" smtClean="0"/>
              <a:t>Vetten leveren meer energie</a:t>
            </a:r>
          </a:p>
          <a:p>
            <a:r>
              <a:rPr lang="nl-NL" dirty="0" smtClean="0"/>
              <a:t>Eiwit en koolhydraten zijn gelijk</a:t>
            </a:r>
          </a:p>
        </p:txBody>
      </p:sp>
      <p:sp>
        <p:nvSpPr>
          <p:cNvPr id="4" name="Rechthoek 3"/>
          <p:cNvSpPr/>
          <p:nvPr/>
        </p:nvSpPr>
        <p:spPr>
          <a:xfrm>
            <a:off x="4716016" y="116632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2"/>
                </a:solidFill>
              </a:rPr>
              <a:t>Voeding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48"/>
          <a:stretch/>
        </p:blipFill>
        <p:spPr>
          <a:xfrm>
            <a:off x="6950946" y="4820666"/>
            <a:ext cx="861414" cy="147636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649"/>
          <a:stretch/>
        </p:blipFill>
        <p:spPr>
          <a:xfrm>
            <a:off x="7812360" y="4820666"/>
            <a:ext cx="745071" cy="1476369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1" t="11377" r="14286" b="24905"/>
          <a:stretch/>
        </p:blipFill>
        <p:spPr bwMode="auto">
          <a:xfrm>
            <a:off x="92719" y="764704"/>
            <a:ext cx="8926286" cy="5607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81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24744" cy="1143000"/>
          </a:xfrm>
        </p:spPr>
        <p:txBody>
          <a:bodyPr/>
          <a:lstStyle/>
          <a:p>
            <a:r>
              <a:rPr lang="nl-NL" dirty="0" smtClean="0"/>
              <a:t>Even oefenen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608" y="1844824"/>
            <a:ext cx="6777317" cy="3841652"/>
          </a:xfrm>
        </p:spPr>
        <p:txBody>
          <a:bodyPr>
            <a:normAutofit fontScale="85000" lnSpcReduction="20000"/>
          </a:bodyPr>
          <a:lstStyle/>
          <a:p>
            <a:r>
              <a:rPr lang="nl-NL" dirty="0" smtClean="0"/>
              <a:t>Reken uit hoeveel kcal er in 100gr voer zit.</a:t>
            </a:r>
            <a:endParaRPr lang="nl-NL" dirty="0"/>
          </a:p>
          <a:p>
            <a:r>
              <a:rPr lang="nl-NL" dirty="0" smtClean="0"/>
              <a:t>Eiwit 31%</a:t>
            </a:r>
          </a:p>
          <a:p>
            <a:r>
              <a:rPr lang="nl-NL" dirty="0" smtClean="0"/>
              <a:t>Koolhydraten 43%</a:t>
            </a:r>
          </a:p>
          <a:p>
            <a:r>
              <a:rPr lang="nl-NL" dirty="0" smtClean="0"/>
              <a:t>Vet 6%</a:t>
            </a:r>
          </a:p>
          <a:p>
            <a:endParaRPr lang="nl-NL" dirty="0"/>
          </a:p>
          <a:p>
            <a:r>
              <a:rPr lang="nl-NL" dirty="0" smtClean="0"/>
              <a:t>Eiwit: 31*3,5=108,5</a:t>
            </a:r>
          </a:p>
          <a:p>
            <a:r>
              <a:rPr lang="nl-NL" dirty="0" smtClean="0"/>
              <a:t>Koolhydraten: 43*3,5=150,5</a:t>
            </a:r>
          </a:p>
          <a:p>
            <a:r>
              <a:rPr lang="nl-NL" dirty="0" smtClean="0"/>
              <a:t>Vet: 6*8,7=52,2</a:t>
            </a:r>
          </a:p>
          <a:p>
            <a:r>
              <a:rPr lang="nl-NL" dirty="0" smtClean="0"/>
              <a:t>Totaal: 311,2 kcal/100gr voer</a:t>
            </a:r>
          </a:p>
          <a:p>
            <a:endParaRPr lang="nl-NL" dirty="0"/>
          </a:p>
          <a:p>
            <a:r>
              <a:rPr lang="nl-NL" dirty="0" smtClean="0"/>
              <a:t>Hoeveel kcal levert 250 gram voer dan op?</a:t>
            </a:r>
            <a:br>
              <a:rPr lang="nl-NL" dirty="0" smtClean="0"/>
            </a:br>
            <a:r>
              <a:rPr lang="nl-NL" dirty="0" smtClean="0"/>
              <a:t>311,2*2,5=778 kcal</a:t>
            </a:r>
          </a:p>
          <a:p>
            <a:pPr marL="68580" indent="0">
              <a:buNone/>
            </a:pPr>
            <a:endParaRPr lang="nl-NL" dirty="0"/>
          </a:p>
          <a:p>
            <a:pPr marL="6858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014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4716016" y="188640"/>
            <a:ext cx="11496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solidFill>
                  <a:schemeClr val="bg2"/>
                </a:solidFill>
              </a:rPr>
              <a:t>Voeding</a:t>
            </a:r>
          </a:p>
        </p:txBody>
      </p:sp>
      <p:pic>
        <p:nvPicPr>
          <p:cNvPr id="4098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67" t="10095" r="28095" b="4382"/>
          <a:stretch/>
        </p:blipFill>
        <p:spPr bwMode="auto">
          <a:xfrm>
            <a:off x="2339752" y="0"/>
            <a:ext cx="548334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vak 2"/>
          <p:cNvSpPr txBox="1"/>
          <p:nvPr/>
        </p:nvSpPr>
        <p:spPr>
          <a:xfrm>
            <a:off x="1331640" y="2276872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56862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742</TotalTime>
  <Words>200</Words>
  <Application>Microsoft Office PowerPoint</Application>
  <PresentationFormat>Diavoorstelling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Century Gothic</vt:lpstr>
      <vt:lpstr>Wingdings 2</vt:lpstr>
      <vt:lpstr>Austin</vt:lpstr>
      <vt:lpstr>Voeding</vt:lpstr>
      <vt:lpstr>Deze les:</vt:lpstr>
      <vt:lpstr>Energie</vt:lpstr>
      <vt:lpstr>Berekenen energie behoefte</vt:lpstr>
      <vt:lpstr>PowerPoint-presentatie</vt:lpstr>
      <vt:lpstr>Even oefenen!</vt:lpstr>
      <vt:lpstr>Hoeveel energie zit er in voer</vt:lpstr>
      <vt:lpstr>Even oefenen</vt:lpstr>
      <vt:lpstr> </vt:lpstr>
      <vt:lpstr>Opdracht 1</vt:lpstr>
      <vt:lpstr>Opdracht 2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Voeding</dc:title>
  <dc:creator>Helanie Aalders</dc:creator>
  <cp:lastModifiedBy>Helanie Aalders</cp:lastModifiedBy>
  <cp:revision>42</cp:revision>
  <dcterms:created xsi:type="dcterms:W3CDTF">2012-12-04T08:48:12Z</dcterms:created>
  <dcterms:modified xsi:type="dcterms:W3CDTF">2017-09-28T07:45:46Z</dcterms:modified>
</cp:coreProperties>
</file>