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9" r:id="rId6"/>
    <p:sldId id="270" r:id="rId7"/>
    <p:sldId id="260" r:id="rId8"/>
    <p:sldId id="268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E05FFBB-03ED-4717-A386-273A5498332B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nl_VNAChapter1Dutch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1535" y="0"/>
            <a:ext cx="3313355" cy="766056"/>
          </a:xfrm>
        </p:spPr>
        <p:txBody>
          <a:bodyPr/>
          <a:lstStyle/>
          <a:p>
            <a:r>
              <a:rPr lang="nl-NL" dirty="0" smtClean="0"/>
              <a:t>Voeding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736079" y="908720"/>
            <a:ext cx="3309803" cy="1260629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Basis en paraveterinair 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456023"/>
            <a:ext cx="27908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nl-NL" dirty="0" smtClean="0"/>
              <a:t>Hoeveel voer hebben deze dieren per dag nodig?</a:t>
            </a:r>
          </a:p>
          <a:p>
            <a:pPr marL="525780" indent="-457200">
              <a:buFont typeface="+mj-lt"/>
              <a:buAutoNum type="arabicPeriod"/>
            </a:pPr>
            <a:endParaRPr lang="nl-NL" dirty="0"/>
          </a:p>
          <a:p>
            <a:pPr marL="525780" indent="-457200">
              <a:buFont typeface="+mj-lt"/>
              <a:buAutoNum type="arabicPeriod"/>
            </a:pPr>
            <a:r>
              <a:rPr lang="nl-NL" dirty="0" smtClean="0"/>
              <a:t>Labrador </a:t>
            </a:r>
            <a:r>
              <a:rPr lang="nl-NL" dirty="0" err="1" smtClean="0"/>
              <a:t>retriever</a:t>
            </a:r>
            <a:r>
              <a:rPr lang="nl-NL" dirty="0" smtClean="0"/>
              <a:t> 4 jaar 5 weken drachtig 33 kilo. Je voert royal </a:t>
            </a:r>
            <a:r>
              <a:rPr lang="nl-NL" dirty="0" err="1" smtClean="0"/>
              <a:t>canin</a:t>
            </a:r>
            <a:r>
              <a:rPr lang="nl-NL" dirty="0" smtClean="0"/>
              <a:t> labrador </a:t>
            </a:r>
            <a:br>
              <a:rPr lang="nl-NL" dirty="0" smtClean="0"/>
            </a:br>
            <a:r>
              <a:rPr lang="nl-NL" dirty="0" smtClean="0"/>
              <a:t>Europese korthaar 5 kilo 6 jaar. Je voert </a:t>
            </a:r>
            <a:r>
              <a:rPr lang="nl-NL" dirty="0" err="1" smtClean="0"/>
              <a:t>whiskas</a:t>
            </a:r>
            <a:r>
              <a:rPr lang="nl-NL" dirty="0" smtClean="0"/>
              <a:t> adult kip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pPr marL="525780" indent="-457200">
              <a:buFont typeface="+mj-lt"/>
              <a:buAutoNum type="arabicPeriod"/>
            </a:pPr>
            <a:endParaRPr lang="nl-NL" dirty="0"/>
          </a:p>
          <a:p>
            <a:pPr marL="525780" indent="-457200">
              <a:buFont typeface="+mj-lt"/>
              <a:buAutoNum type="arabicPeriod"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16632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10365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2132856"/>
            <a:ext cx="6912884" cy="3699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Vergelijk de volgende 2 voersoorten voor een volwassen </a:t>
            </a:r>
            <a:r>
              <a:rPr lang="nl-NL" dirty="0" err="1" smtClean="0"/>
              <a:t>jackrussel</a:t>
            </a:r>
            <a:r>
              <a:rPr lang="nl-NL" dirty="0" smtClean="0"/>
              <a:t> van 7 kg. </a:t>
            </a:r>
          </a:p>
          <a:p>
            <a:r>
              <a:rPr lang="nl-NL" dirty="0" smtClean="0"/>
              <a:t>A </a:t>
            </a:r>
            <a:r>
              <a:rPr lang="nl-NL" dirty="0" err="1"/>
              <a:t>E</a:t>
            </a:r>
            <a:r>
              <a:rPr lang="nl-NL" dirty="0" err="1" smtClean="0"/>
              <a:t>ukanuba</a:t>
            </a:r>
            <a:r>
              <a:rPr lang="nl-NL" dirty="0" smtClean="0"/>
              <a:t> breed </a:t>
            </a:r>
            <a:r>
              <a:rPr lang="nl-NL" dirty="0" err="1" smtClean="0"/>
              <a:t>jackrussel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r>
              <a:rPr lang="nl-NL" dirty="0" smtClean="0"/>
              <a:t>B </a:t>
            </a:r>
            <a:r>
              <a:rPr lang="nl-NL" dirty="0" smtClean="0"/>
              <a:t>Hills Feline </a:t>
            </a:r>
            <a:r>
              <a:rPr lang="nl-NL" smtClean="0"/>
              <a:t>kattenvoer adult kip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525780" indent="-457200">
              <a:buFont typeface="+mj-lt"/>
              <a:buAutoNum type="arabicPeriod"/>
            </a:pPr>
            <a:r>
              <a:rPr lang="nl-NL" dirty="0" smtClean="0"/>
              <a:t>Bereken de energie behoefte van de hond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 smtClean="0"/>
              <a:t>Bereken de hoeveelheid voer</a:t>
            </a:r>
          </a:p>
        </p:txBody>
      </p:sp>
      <p:sp>
        <p:nvSpPr>
          <p:cNvPr id="4" name="Rechthoek 3"/>
          <p:cNvSpPr/>
          <p:nvPr/>
        </p:nvSpPr>
        <p:spPr>
          <a:xfrm>
            <a:off x="4716016" y="116632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373216"/>
            <a:ext cx="1637928" cy="109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3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Energie</a:t>
            </a:r>
          </a:p>
          <a:p>
            <a:r>
              <a:rPr lang="nl-NL" dirty="0" smtClean="0"/>
              <a:t>Voedingsstoffen samenstelling</a:t>
            </a:r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653136"/>
            <a:ext cx="153352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6384" y="395528"/>
            <a:ext cx="7024744" cy="1143000"/>
          </a:xfrm>
        </p:spPr>
        <p:txBody>
          <a:bodyPr/>
          <a:lstStyle/>
          <a:p>
            <a:r>
              <a:rPr lang="nl-NL" dirty="0" smtClean="0"/>
              <a:t>Energie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617316"/>
            <a:ext cx="6777317" cy="3508977"/>
          </a:xfrm>
        </p:spPr>
        <p:txBody>
          <a:bodyPr/>
          <a:lstStyle/>
          <a:p>
            <a:r>
              <a:rPr lang="nl-NL" dirty="0" smtClean="0"/>
              <a:t>Energie in voer: Vetten, eiwitten en koolhydraten</a:t>
            </a:r>
          </a:p>
          <a:p>
            <a:r>
              <a:rPr lang="nl-NL" dirty="0" smtClean="0"/>
              <a:t>Energie behoefte verschilt per dier</a:t>
            </a:r>
          </a:p>
          <a:p>
            <a:r>
              <a:rPr lang="nl-NL" dirty="0" smtClean="0"/>
              <a:t>Energie hoeveelheid bepaald voer hoeveelheid</a:t>
            </a:r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7762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Berekenen energie behoefte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Rust- Energiebehoefte (REB)</a:t>
            </a:r>
          </a:p>
          <a:p>
            <a:r>
              <a:rPr lang="nl-NL" dirty="0" smtClean="0"/>
              <a:t>Dagelijkse Energiebehoefte (DEB)</a:t>
            </a:r>
          </a:p>
          <a:p>
            <a:r>
              <a:rPr lang="nl-NL" dirty="0" smtClean="0"/>
              <a:t>REB= 30 x </a:t>
            </a:r>
            <a:r>
              <a:rPr lang="nl-NL" dirty="0" err="1" smtClean="0"/>
              <a:t>lichgew</a:t>
            </a:r>
            <a:r>
              <a:rPr lang="nl-NL" dirty="0" smtClean="0"/>
              <a:t>. In kg + 70</a:t>
            </a:r>
          </a:p>
          <a:p>
            <a:r>
              <a:rPr lang="nl-NL" dirty="0" smtClean="0"/>
              <a:t>DEB= REB x factor</a:t>
            </a:r>
          </a:p>
          <a:p>
            <a:pPr marL="6858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68580" indent="0">
              <a:buNone/>
            </a:pPr>
            <a:r>
              <a:rPr lang="nl-NL" dirty="0" smtClean="0"/>
              <a:t>Wat is de DEB van een hond van 23 kilo?</a:t>
            </a:r>
            <a:br>
              <a:rPr lang="nl-NL" dirty="0" smtClean="0"/>
            </a:br>
            <a:r>
              <a:rPr lang="nl-NL" dirty="0" smtClean="0"/>
              <a:t>30*23+70=760</a:t>
            </a:r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12447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1" t="14095" r="7380" b="7619"/>
          <a:stretch/>
        </p:blipFill>
        <p:spPr bwMode="auto">
          <a:xfrm>
            <a:off x="395536" y="757627"/>
            <a:ext cx="8244114" cy="596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74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oefenen!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Stel je hebt een hond van 10 kilo, wat is dan zijn REB?</a:t>
            </a:r>
            <a:endParaRPr lang="nl-NL" dirty="0"/>
          </a:p>
          <a:p>
            <a:r>
              <a:rPr lang="nl-NL" dirty="0" smtClean="0"/>
              <a:t>(30*</a:t>
            </a:r>
            <a:r>
              <a:rPr lang="nl-NL" dirty="0" err="1" smtClean="0"/>
              <a:t>lg</a:t>
            </a:r>
            <a:r>
              <a:rPr lang="nl-NL" dirty="0" smtClean="0"/>
              <a:t> in kilo+70) 30*10=300+70=370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Stel dat deze hond intact volwassen is, wat is dan zijn DEB?</a:t>
            </a:r>
            <a:endParaRPr lang="nl-NL" dirty="0"/>
          </a:p>
          <a:p>
            <a:r>
              <a:rPr lang="nl-NL" dirty="0" smtClean="0"/>
              <a:t>REB*factor=DEB  370*1,6=592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529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Hoeveel energie zit er in voer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Gehaltes eiwit, vet, en koolhydraten</a:t>
            </a:r>
          </a:p>
          <a:p>
            <a:r>
              <a:rPr lang="nl-NL" dirty="0" smtClean="0"/>
              <a:t>Vetten leveren meer energie</a:t>
            </a:r>
          </a:p>
          <a:p>
            <a:r>
              <a:rPr lang="nl-NL" dirty="0" smtClean="0"/>
              <a:t>Eiwit en koolhydraten zijn gelijk</a:t>
            </a:r>
          </a:p>
        </p:txBody>
      </p:sp>
      <p:sp>
        <p:nvSpPr>
          <p:cNvPr id="4" name="Rechthoek 3"/>
          <p:cNvSpPr/>
          <p:nvPr/>
        </p:nvSpPr>
        <p:spPr>
          <a:xfrm>
            <a:off x="4716016" y="116632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48"/>
          <a:stretch/>
        </p:blipFill>
        <p:spPr>
          <a:xfrm>
            <a:off x="6950946" y="4820666"/>
            <a:ext cx="861414" cy="14763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649"/>
          <a:stretch/>
        </p:blipFill>
        <p:spPr>
          <a:xfrm>
            <a:off x="7812360" y="4820666"/>
            <a:ext cx="745071" cy="1476369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1" t="11377" r="14286" b="24905"/>
          <a:stretch/>
        </p:blipFill>
        <p:spPr bwMode="auto">
          <a:xfrm>
            <a:off x="92719" y="764704"/>
            <a:ext cx="8926286" cy="560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1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nl-NL" dirty="0" smtClean="0"/>
              <a:t>Even 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841652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Reken uit hoeveel kcal er in 100gr voer zit.</a:t>
            </a:r>
            <a:endParaRPr lang="nl-NL" dirty="0"/>
          </a:p>
          <a:p>
            <a:r>
              <a:rPr lang="nl-NL" dirty="0" smtClean="0"/>
              <a:t>Eiwit 31%</a:t>
            </a:r>
          </a:p>
          <a:p>
            <a:r>
              <a:rPr lang="nl-NL" dirty="0" smtClean="0"/>
              <a:t>Koolhydraten 43%</a:t>
            </a:r>
          </a:p>
          <a:p>
            <a:r>
              <a:rPr lang="nl-NL" dirty="0" smtClean="0"/>
              <a:t>Vet 6%</a:t>
            </a:r>
          </a:p>
          <a:p>
            <a:endParaRPr lang="nl-NL" dirty="0"/>
          </a:p>
          <a:p>
            <a:r>
              <a:rPr lang="nl-NL" dirty="0" smtClean="0"/>
              <a:t>Eiwit: 31*3,5=108,5</a:t>
            </a:r>
          </a:p>
          <a:p>
            <a:r>
              <a:rPr lang="nl-NL" dirty="0" smtClean="0"/>
              <a:t>Koolhydraten: 43*3,5=150,5</a:t>
            </a:r>
          </a:p>
          <a:p>
            <a:r>
              <a:rPr lang="nl-NL" dirty="0" smtClean="0"/>
              <a:t>Vet: 6*8,7=52,2</a:t>
            </a:r>
          </a:p>
          <a:p>
            <a:r>
              <a:rPr lang="nl-NL" dirty="0" smtClean="0"/>
              <a:t>Totaal: 311,2 kcal/100gr voer</a:t>
            </a:r>
          </a:p>
          <a:p>
            <a:endParaRPr lang="nl-NL" dirty="0"/>
          </a:p>
          <a:p>
            <a:r>
              <a:rPr lang="nl-NL" dirty="0" smtClean="0"/>
              <a:t>Hoeveel kcal levert 250 gram voer dan op?</a:t>
            </a:r>
            <a:br>
              <a:rPr lang="nl-NL" dirty="0" smtClean="0"/>
            </a:br>
            <a:r>
              <a:rPr lang="nl-NL" dirty="0" smtClean="0"/>
              <a:t>311,2*2,5=778 kcal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014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4098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67" t="10095" r="28095" b="4382"/>
          <a:stretch/>
        </p:blipFill>
        <p:spPr bwMode="auto">
          <a:xfrm>
            <a:off x="2339752" y="0"/>
            <a:ext cx="548334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331640" y="227687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686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742</TotalTime>
  <Words>200</Words>
  <Application>Microsoft Office PowerPoint</Application>
  <PresentationFormat>Diavoorstelling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Austin</vt:lpstr>
      <vt:lpstr>Voeding</vt:lpstr>
      <vt:lpstr>Deze les:</vt:lpstr>
      <vt:lpstr>Energie</vt:lpstr>
      <vt:lpstr>Berekenen energie behoefte</vt:lpstr>
      <vt:lpstr>PowerPoint-presentatie</vt:lpstr>
      <vt:lpstr>Even oefenen!</vt:lpstr>
      <vt:lpstr>Hoeveel energie zit er in voer</vt:lpstr>
      <vt:lpstr>Even oefenen</vt:lpstr>
      <vt:lpstr> </vt:lpstr>
      <vt:lpstr>Opdracht 1</vt:lpstr>
      <vt:lpstr>Opdracht 2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Helanie Aalders</dc:creator>
  <cp:lastModifiedBy>Helanie Aalders</cp:lastModifiedBy>
  <cp:revision>42</cp:revision>
  <dcterms:created xsi:type="dcterms:W3CDTF">2012-12-04T08:48:12Z</dcterms:created>
  <dcterms:modified xsi:type="dcterms:W3CDTF">2017-09-28T07:45:46Z</dcterms:modified>
</cp:coreProperties>
</file>