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9" r:id="rId6"/>
    <p:sldId id="257" r:id="rId7"/>
    <p:sldId id="260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49381" y="3629890"/>
            <a:ext cx="1093242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 smtClean="0"/>
              <a:t>Rouw boeket</a:t>
            </a:r>
          </a:p>
          <a:p>
            <a:r>
              <a:rPr lang="nl-NL" sz="7200" dirty="0" smtClean="0"/>
              <a:t>Korenschoof gebonden</a:t>
            </a:r>
          </a:p>
          <a:p>
            <a:r>
              <a:rPr lang="nl-NL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Integrale opdracht</a:t>
            </a:r>
          </a:p>
          <a:p>
            <a:r>
              <a:rPr lang="nl-NL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Rouwbloemwerk naar wens van de klant</a:t>
            </a:r>
            <a:endParaRPr lang="nl-NL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8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923" y="2276743"/>
            <a:ext cx="6504270" cy="43200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472964" cy="374904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13509" y="3944983"/>
            <a:ext cx="438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Eenvoudig rouwboeket met ronde vormen. De steel is met lint afgewerkt 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7106194" y="1371600"/>
            <a:ext cx="4806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Korenschoof gebonden rouwboeket met ronde en langwerpige vormen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814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755" y="169817"/>
            <a:ext cx="3823449" cy="2534195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319837" y="513584"/>
            <a:ext cx="5150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Korenschoof gebonden Rouwboeket </a:t>
            </a:r>
          </a:p>
          <a:p>
            <a:r>
              <a:rPr lang="nl-NL" dirty="0" smtClean="0"/>
              <a:t>Gemengd materiaalgebruik</a:t>
            </a:r>
          </a:p>
          <a:p>
            <a:r>
              <a:rPr lang="nl-NL" dirty="0" smtClean="0"/>
              <a:t>Stelen deels afgewerkt </a:t>
            </a:r>
            <a:r>
              <a:rPr lang="nl-NL" dirty="0"/>
              <a:t>m</a:t>
            </a:r>
            <a:r>
              <a:rPr lang="nl-NL" dirty="0" smtClean="0"/>
              <a:t>et aspidistrablad.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198" y="1771184"/>
            <a:ext cx="7658802" cy="508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70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504270" cy="403642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730" y="2538000"/>
            <a:ext cx="6504270" cy="4320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9816" y="4698000"/>
            <a:ext cx="5517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Korenschoof klassiek gebonden </a:t>
            </a:r>
            <a:r>
              <a:rPr lang="nl-NL" dirty="0"/>
              <a:t>r</a:t>
            </a:r>
            <a:r>
              <a:rPr lang="nl-NL" dirty="0" smtClean="0"/>
              <a:t>ouwboeketten. De bloemen zijn rond en langwerpig van vorm en gemengd verwerkt. </a:t>
            </a:r>
          </a:p>
          <a:p>
            <a:r>
              <a:rPr lang="nl-NL" dirty="0" smtClean="0"/>
              <a:t>Let vooral op de grootte van de bloemvormen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9228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472800" cy="406254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800" y="3001789"/>
            <a:ext cx="3232903" cy="273511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280160" y="4617540"/>
            <a:ext cx="4232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Rouwboeket</a:t>
            </a:r>
          </a:p>
          <a:p>
            <a:r>
              <a:rPr lang="nl-NL" dirty="0" smtClean="0"/>
              <a:t>De materialen zijn op groepen en op lijn verwerkt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1210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945E0693FBE24DBCFA6AB157F5DB69" ma:contentTypeVersion="0" ma:contentTypeDescription="Een nieuw document maken." ma:contentTypeScope="" ma:versionID="7d5ac17941ea94bac51f8a865536c96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20cba985467d5a8bd85854e482c5aa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A6D013-F013-47A6-BBBD-5C8D05C0A110}">
  <ds:schemaRefs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E954A09-F152-4B15-8D31-84ED65B5A5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8F877C7-E8E4-4A6B-817D-F41614FE7A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</TotalTime>
  <Words>78</Words>
  <Application>Microsoft Office PowerPoint</Application>
  <PresentationFormat>Breedbeeld</PresentationFormat>
  <Paragraphs>13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Annoeschka Turksema</cp:lastModifiedBy>
  <cp:revision>12</cp:revision>
  <dcterms:created xsi:type="dcterms:W3CDTF">2017-07-30T11:34:02Z</dcterms:created>
  <dcterms:modified xsi:type="dcterms:W3CDTF">2017-09-22T13:50:57Z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0x01010009945E0693FBE24DBCFA6AB157F5DB69</vt:lpwstr>
  </property>
  <property fmtid="{D5CDD505-2E9C-101B-9397-08002B2CF9AE}" pid="3" name="IsMyDocuments">
    <vt:bool>true</vt:bool>
  </property>
</Properties>
</file>