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7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23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0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76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69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3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42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0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34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4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EB09-5F1F-4D3A-91FF-F309A9E1264C}" type="datetimeFigureOut">
              <a:rPr lang="nl-NL" smtClean="0"/>
              <a:pPr/>
              <a:t>21-9-2017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7671-3592-4084-AB3E-2748AFFC619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Tegenwoordige tijd: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Laatste oefening: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5143"/>
            <a:ext cx="10515600" cy="5105400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blijven	 …………….. jij morgen een uurtje langer op school?</a:t>
            </a:r>
          </a:p>
          <a:p>
            <a:r>
              <a:rPr lang="nl-NL" dirty="0"/>
              <a:t>blijven 	Jij ………………….maar een uurtje langer op school</a:t>
            </a:r>
          </a:p>
          <a:p>
            <a:r>
              <a:rPr lang="nl-NL" dirty="0" err="1" smtClean="0"/>
              <a:t>ietsen</a:t>
            </a:r>
            <a:r>
              <a:rPr lang="nl-NL" dirty="0" smtClean="0"/>
              <a:t> </a:t>
            </a:r>
            <a:r>
              <a:rPr lang="nl-NL" dirty="0"/>
              <a:t>	</a:t>
            </a:r>
            <a:r>
              <a:rPr lang="nl-NL" dirty="0" smtClean="0"/>
              <a:t>De </a:t>
            </a:r>
            <a:r>
              <a:rPr lang="nl-NL" dirty="0"/>
              <a:t>jongen…………………. naar school.</a:t>
            </a:r>
          </a:p>
          <a:p>
            <a:r>
              <a:rPr lang="nl-NL" dirty="0"/>
              <a:t>draaien 	</a:t>
            </a:r>
            <a:r>
              <a:rPr lang="nl-NL" dirty="0" smtClean="0"/>
              <a:t>Ik</a:t>
            </a:r>
            <a:r>
              <a:rPr lang="nl-NL" dirty="0"/>
              <a:t>………………….de kaarten tegelijk om.</a:t>
            </a:r>
          </a:p>
          <a:p>
            <a:r>
              <a:rPr lang="nl-NL" dirty="0" smtClean="0"/>
              <a:t>vinden </a:t>
            </a:r>
            <a:r>
              <a:rPr lang="nl-NL" dirty="0"/>
              <a:t>	</a:t>
            </a:r>
            <a:r>
              <a:rPr lang="nl-NL" dirty="0" smtClean="0"/>
              <a:t>Hij</a:t>
            </a:r>
            <a:r>
              <a:rPr lang="nl-NL" dirty="0"/>
              <a:t>………………….de kinderen erg aardig.</a:t>
            </a:r>
          </a:p>
          <a:p>
            <a:r>
              <a:rPr lang="nl-NL" dirty="0"/>
              <a:t>lopen 	</a:t>
            </a:r>
            <a:r>
              <a:rPr lang="nl-NL" dirty="0" smtClean="0"/>
              <a:t>Wij</a:t>
            </a:r>
            <a:r>
              <a:rPr lang="nl-NL" dirty="0"/>
              <a:t>…………………..de vierdaagse voor het eerst.</a:t>
            </a:r>
          </a:p>
          <a:p>
            <a:r>
              <a:rPr lang="nl-NL" dirty="0"/>
              <a:t>gooien 	</a:t>
            </a:r>
            <a:r>
              <a:rPr lang="nl-NL" dirty="0" smtClean="0"/>
              <a:t> </a:t>
            </a:r>
            <a:r>
              <a:rPr lang="nl-NL" dirty="0"/>
              <a:t>………………….. jij de bal deze kant op?</a:t>
            </a:r>
          </a:p>
          <a:p>
            <a:r>
              <a:rPr lang="nl-NL" dirty="0"/>
              <a:t>halen	</a:t>
            </a:r>
            <a:r>
              <a:rPr lang="nl-NL" dirty="0" smtClean="0"/>
              <a:t>	De </a:t>
            </a:r>
            <a:r>
              <a:rPr lang="nl-NL" dirty="0"/>
              <a:t>aardige man…………………..de juiste nummers al op.</a:t>
            </a:r>
          </a:p>
          <a:p>
            <a:r>
              <a:rPr lang="nl-NL" dirty="0" smtClean="0"/>
              <a:t>geven </a:t>
            </a:r>
            <a:r>
              <a:rPr lang="nl-NL" dirty="0"/>
              <a:t>	</a:t>
            </a:r>
            <a:r>
              <a:rPr lang="nl-NL" dirty="0" smtClean="0"/>
              <a:t>Elke </a:t>
            </a:r>
            <a:r>
              <a:rPr lang="nl-NL" dirty="0"/>
              <a:t>keer ……………….jij mij de verkeerde antwoorden.</a:t>
            </a:r>
          </a:p>
          <a:p>
            <a:r>
              <a:rPr lang="nl-NL" dirty="0"/>
              <a:t>worden 	</a:t>
            </a:r>
            <a:r>
              <a:rPr lang="nl-NL" dirty="0" smtClean="0"/>
              <a:t>Juf </a:t>
            </a:r>
            <a:r>
              <a:rPr lang="nl-NL" dirty="0"/>
              <a:t>………………..vandaag erg snel boos.</a:t>
            </a:r>
          </a:p>
          <a:p>
            <a:r>
              <a:rPr lang="nl-NL" dirty="0"/>
              <a:t>kunnen 	</a:t>
            </a:r>
            <a:r>
              <a:rPr lang="nl-NL" dirty="0" smtClean="0"/>
              <a:t>De </a:t>
            </a:r>
            <a:r>
              <a:rPr lang="nl-NL" dirty="0"/>
              <a:t>jongens…………………..dat best alleen af.</a:t>
            </a:r>
          </a:p>
          <a:p>
            <a:r>
              <a:rPr lang="nl-NL" dirty="0"/>
              <a:t>knijpen 	</a:t>
            </a:r>
            <a:r>
              <a:rPr lang="nl-NL" dirty="0" smtClean="0"/>
              <a:t>Dat </a:t>
            </a:r>
            <a:r>
              <a:rPr lang="nl-NL" dirty="0"/>
              <a:t>meisje………………..haar broertje in de arm.</a:t>
            </a:r>
          </a:p>
          <a:p>
            <a:r>
              <a:rPr lang="nl-NL" dirty="0"/>
              <a:t>huilen 	</a:t>
            </a:r>
            <a:r>
              <a:rPr lang="nl-NL" dirty="0" smtClean="0"/>
              <a:t>Waarom</a:t>
            </a:r>
            <a:r>
              <a:rPr lang="nl-NL" dirty="0"/>
              <a:t>…………………..jij al de hele dag?</a:t>
            </a:r>
          </a:p>
          <a:p>
            <a:r>
              <a:rPr lang="nl-NL" dirty="0"/>
              <a:t>gaan 	</a:t>
            </a:r>
            <a:r>
              <a:rPr lang="nl-NL" dirty="0" smtClean="0"/>
              <a:t>	Hij</a:t>
            </a:r>
            <a:r>
              <a:rPr lang="nl-NL" dirty="0"/>
              <a:t>……………………telkens opnieuw de fout in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4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Tegenwoordige tijd: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Stam </a:t>
            </a:r>
          </a:p>
          <a:p>
            <a:r>
              <a:rPr lang="nl-NL" dirty="0" smtClean="0"/>
              <a:t>Stam + t </a:t>
            </a:r>
          </a:p>
          <a:p>
            <a:r>
              <a:rPr lang="nl-NL" dirty="0" smtClean="0"/>
              <a:t>Hele werkwoord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230" y="2275114"/>
            <a:ext cx="5728216" cy="36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u="sng" dirty="0" smtClean="0"/>
              <a:t>Stam werkwoord: </a:t>
            </a:r>
            <a:r>
              <a:rPr lang="nl-NL" sz="4000" b="1" dirty="0" smtClean="0"/>
              <a:t>ik vorm van tegenwoordige tijd </a:t>
            </a:r>
            <a:endParaRPr lang="nl-NL" sz="40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330"/>
          <a:stretch/>
        </p:blipFill>
        <p:spPr>
          <a:xfrm>
            <a:off x="2373086" y="1886412"/>
            <a:ext cx="7631848" cy="46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/>
              <a:t>De ik vorm (stam) is meestal het hele werkwoord –en. </a:t>
            </a:r>
            <a:br>
              <a:rPr lang="nl-NL" sz="3600" b="1" dirty="0"/>
            </a:b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 smtClean="0"/>
              <a:t>Soms </a:t>
            </a:r>
            <a:r>
              <a:rPr lang="nl-NL" b="1" dirty="0"/>
              <a:t>moet je wat veranderen aan de stam om het kloppend te maken.</a:t>
            </a:r>
          </a:p>
          <a:p>
            <a:pPr marL="0" indent="0">
              <a:buNone/>
            </a:pPr>
            <a:r>
              <a:rPr lang="nl-NL" dirty="0"/>
              <a:t>Voorbeeld: 	</a:t>
            </a:r>
            <a:endParaRPr lang="nl-NL" dirty="0" smtClean="0"/>
          </a:p>
          <a:p>
            <a:r>
              <a:rPr lang="nl-NL" dirty="0" smtClean="0"/>
              <a:t>hele </a:t>
            </a:r>
            <a:r>
              <a:rPr lang="nl-NL" dirty="0"/>
              <a:t>werkwoord = bereiken	stam= ik bereik</a:t>
            </a:r>
          </a:p>
          <a:p>
            <a:r>
              <a:rPr lang="nl-NL" dirty="0" smtClean="0"/>
              <a:t>Hele </a:t>
            </a:r>
            <a:r>
              <a:rPr lang="nl-NL" dirty="0"/>
              <a:t>werkwoord = fietsen	</a:t>
            </a:r>
            <a:r>
              <a:rPr lang="nl-NL" dirty="0" smtClean="0"/>
              <a:t>stam</a:t>
            </a:r>
            <a:r>
              <a:rPr lang="nl-NL" dirty="0"/>
              <a:t>= ik fiets</a:t>
            </a:r>
          </a:p>
          <a:p>
            <a:pPr marL="0" indent="0">
              <a:buNone/>
            </a:pPr>
            <a:r>
              <a:rPr lang="nl-NL" b="1" dirty="0"/>
              <a:t>Maar let op	</a:t>
            </a:r>
            <a:endParaRPr lang="nl-NL" b="1" dirty="0" smtClean="0"/>
          </a:p>
          <a:p>
            <a:r>
              <a:rPr lang="nl-NL" dirty="0" smtClean="0"/>
              <a:t>Hele </a:t>
            </a:r>
            <a:r>
              <a:rPr lang="nl-NL" dirty="0"/>
              <a:t>werkwoord= lopen		stam= ik loop	</a:t>
            </a:r>
          </a:p>
          <a:p>
            <a:r>
              <a:rPr lang="nl-NL" dirty="0" smtClean="0"/>
              <a:t>Hele </a:t>
            </a:r>
            <a:r>
              <a:rPr lang="nl-NL" dirty="0"/>
              <a:t>werkwoord= gaan		stam= ik ga	</a:t>
            </a:r>
          </a:p>
          <a:p>
            <a:r>
              <a:rPr lang="nl-NL" dirty="0" smtClean="0"/>
              <a:t>Hele </a:t>
            </a:r>
            <a:r>
              <a:rPr lang="nl-NL" dirty="0"/>
              <a:t>werkwoord= beloven	stam= ik beloof	</a:t>
            </a:r>
            <a:endParaRPr lang="nl-NL" dirty="0" smtClean="0"/>
          </a:p>
          <a:p>
            <a:r>
              <a:rPr lang="nl-NL" dirty="0" smtClean="0"/>
              <a:t>Hele </a:t>
            </a:r>
            <a:r>
              <a:rPr lang="nl-NL" dirty="0"/>
              <a:t>werkwoord= verhuizen	stam= ik verhuis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6387" cy="1325563"/>
          </a:xfrm>
        </p:spPr>
        <p:txBody>
          <a:bodyPr/>
          <a:lstStyle/>
          <a:p>
            <a:r>
              <a:rPr lang="nl-NL" dirty="0" smtClean="0"/>
              <a:t>Stam = hele werkwoord –en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9114" y="365125"/>
            <a:ext cx="4292359" cy="60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Stam</a:t>
            </a:r>
            <a:r>
              <a:rPr lang="nl-NL" dirty="0" smtClean="0"/>
              <a:t> van??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5170714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ym typeface="Wingdings" panose="05000000000000000000" pitchFamily="2" charset="2"/>
              </a:rPr>
              <a:t>Blozen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bloos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Horen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hoor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Graven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graaf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Worden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word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  wordt  f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Z  wordt  s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Een klinker  wordt  twee klinkers 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Eindigt op –ten: - t aan het eind. </a:t>
            </a:r>
          </a:p>
          <a:p>
            <a:r>
              <a:rPr lang="nl-NL" dirty="0" smtClean="0"/>
              <a:t>Eindigt op -den: -d aan het eind. 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Stam + t:</a:t>
            </a:r>
            <a:r>
              <a:rPr lang="nl-NL" dirty="0" smtClean="0"/>
              <a:t> hij, zij, het, u, iedereen, jij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5497286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 smtClean="0"/>
              <a:t>Lopen: </a:t>
            </a:r>
          </a:p>
          <a:p>
            <a:r>
              <a:rPr lang="nl-NL" dirty="0" smtClean="0"/>
              <a:t>Hij ……………</a:t>
            </a:r>
          </a:p>
          <a:p>
            <a:r>
              <a:rPr lang="nl-NL" dirty="0" smtClean="0"/>
              <a:t>Loop + t </a:t>
            </a:r>
            <a:r>
              <a:rPr lang="nl-NL" dirty="0" smtClean="0">
                <a:sym typeface="Wingdings" panose="05000000000000000000" pitchFamily="2" charset="2"/>
              </a:rPr>
              <a:t> hij loopt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Branden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Hij ………. </a:t>
            </a:r>
          </a:p>
          <a:p>
            <a:r>
              <a:rPr lang="nl-NL" dirty="0" smtClean="0"/>
              <a:t>Brand + t </a:t>
            </a:r>
            <a:r>
              <a:rPr lang="nl-NL" dirty="0" smtClean="0">
                <a:sym typeface="Wingdings" panose="05000000000000000000" pitchFamily="2" charset="2"/>
              </a:rPr>
              <a:t> hij  brandt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Graven:</a:t>
            </a:r>
          </a:p>
          <a:p>
            <a:r>
              <a:rPr lang="nl-NL" dirty="0" smtClean="0"/>
              <a:t>Hij …………. </a:t>
            </a:r>
          </a:p>
          <a:p>
            <a:r>
              <a:rPr lang="nl-NL" dirty="0" smtClean="0"/>
              <a:t>Graaf + t </a:t>
            </a:r>
            <a:r>
              <a:rPr lang="nl-NL" dirty="0" smtClean="0">
                <a:sym typeface="Wingdings" panose="05000000000000000000" pitchFamily="2" charset="2"/>
              </a:rPr>
              <a:t> hij graaft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 smtClean="0">
                <a:sym typeface="Wingdings" panose="05000000000000000000" pitchFamily="2" charset="2"/>
              </a:rPr>
              <a:t>Lezen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Hij …….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Lees + t  hij leest.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5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Hele werkwoord: </a:t>
            </a:r>
            <a:r>
              <a:rPr lang="nl-NL" dirty="0" smtClean="0"/>
              <a:t>wij, jullie, zij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 lopen, fietsen, rennen, lezen, vallen, huilen, graven, enz.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5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Conclusie:</a:t>
            </a:r>
            <a:endParaRPr lang="nl-NL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2112" y="1825625"/>
            <a:ext cx="67877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196</Words>
  <Application>Microsoft Office PowerPoint</Application>
  <PresentationFormat>Breedbeeld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Tegenwoordige tijd:</vt:lpstr>
      <vt:lpstr>Tegenwoordige tijd: </vt:lpstr>
      <vt:lpstr>Stam werkwoord: ik vorm van tegenwoordige tijd </vt:lpstr>
      <vt:lpstr>De ik vorm (stam) is meestal het hele werkwoord –en.  </vt:lpstr>
      <vt:lpstr>Stam = hele werkwoord –en </vt:lpstr>
      <vt:lpstr>Stam van??</vt:lpstr>
      <vt:lpstr>Stam + t: hij, zij, het, u, iedereen, jij  </vt:lpstr>
      <vt:lpstr>Hele werkwoord: wij, jullie, zij </vt:lpstr>
      <vt:lpstr>Conclusie:</vt:lpstr>
      <vt:lpstr>Laatste oefening: </vt:lpstr>
    </vt:vector>
  </TitlesOfParts>
  <Company>Antea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 van het werkwoord</dc:title>
  <dc:creator>Brouwer Hans, J.H.J.</dc:creator>
  <cp:lastModifiedBy>Nadine Brouwer</cp:lastModifiedBy>
  <cp:revision>10</cp:revision>
  <dcterms:created xsi:type="dcterms:W3CDTF">2015-12-04T12:26:07Z</dcterms:created>
  <dcterms:modified xsi:type="dcterms:W3CDTF">2017-09-21T17:54:31Z</dcterms:modified>
</cp:coreProperties>
</file>