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42" d="100"/>
          <a:sy n="42" d="100"/>
        </p:scale>
        <p:origin x="72" y="7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CAA8D-4897-4669-BB28-A228930E00AC}" type="datetimeFigureOut">
              <a:rPr lang="nl-NL" smtClean="0"/>
              <a:t>28-9-2016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FEA3C-93A2-4D15-B790-B924941B05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271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CAA8D-4897-4669-BB28-A228930E00AC}" type="datetimeFigureOut">
              <a:rPr lang="nl-NL" smtClean="0"/>
              <a:t>28-9-2016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FEA3C-93A2-4D15-B790-B924941B05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5599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CAA8D-4897-4669-BB28-A228930E00AC}" type="datetimeFigureOut">
              <a:rPr lang="nl-NL" smtClean="0"/>
              <a:t>28-9-2016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FEA3C-93A2-4D15-B790-B924941B0551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381249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CAA8D-4897-4669-BB28-A228930E00AC}" type="datetimeFigureOut">
              <a:rPr lang="nl-NL" smtClean="0"/>
              <a:t>28-9-2016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FEA3C-93A2-4D15-B790-B924941B05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30269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CAA8D-4897-4669-BB28-A228930E00AC}" type="datetimeFigureOut">
              <a:rPr lang="nl-NL" smtClean="0"/>
              <a:t>28-9-2016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FEA3C-93A2-4D15-B790-B924941B0551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690614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CAA8D-4897-4669-BB28-A228930E00AC}" type="datetimeFigureOut">
              <a:rPr lang="nl-NL" smtClean="0"/>
              <a:t>28-9-2016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FEA3C-93A2-4D15-B790-B924941B05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42495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CAA8D-4897-4669-BB28-A228930E00AC}" type="datetimeFigureOut">
              <a:rPr lang="nl-NL" smtClean="0"/>
              <a:t>28-9-2016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FEA3C-93A2-4D15-B790-B924941B05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35911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CAA8D-4897-4669-BB28-A228930E00AC}" type="datetimeFigureOut">
              <a:rPr lang="nl-NL" smtClean="0"/>
              <a:t>28-9-2016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FEA3C-93A2-4D15-B790-B924941B05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894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CAA8D-4897-4669-BB28-A228930E00AC}" type="datetimeFigureOut">
              <a:rPr lang="nl-NL" smtClean="0"/>
              <a:t>28-9-2016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FEA3C-93A2-4D15-B790-B924941B05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7441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CAA8D-4897-4669-BB28-A228930E00AC}" type="datetimeFigureOut">
              <a:rPr lang="nl-NL" smtClean="0"/>
              <a:t>28-9-2016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FEA3C-93A2-4D15-B790-B924941B05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518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CAA8D-4897-4669-BB28-A228930E00AC}" type="datetimeFigureOut">
              <a:rPr lang="nl-NL" smtClean="0"/>
              <a:t>28-9-2016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FEA3C-93A2-4D15-B790-B924941B05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672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CAA8D-4897-4669-BB28-A228930E00AC}" type="datetimeFigureOut">
              <a:rPr lang="nl-NL" smtClean="0"/>
              <a:t>28-9-2016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FEA3C-93A2-4D15-B790-B924941B05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8479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CAA8D-4897-4669-BB28-A228930E00AC}" type="datetimeFigureOut">
              <a:rPr lang="nl-NL" smtClean="0"/>
              <a:t>28-9-2016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FEA3C-93A2-4D15-B790-B924941B05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000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CAA8D-4897-4669-BB28-A228930E00AC}" type="datetimeFigureOut">
              <a:rPr lang="nl-NL" smtClean="0"/>
              <a:t>28-9-2016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FEA3C-93A2-4D15-B790-B924941B05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4903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CAA8D-4897-4669-BB28-A228930E00AC}" type="datetimeFigureOut">
              <a:rPr lang="nl-NL" smtClean="0"/>
              <a:t>28-9-2016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FEA3C-93A2-4D15-B790-B924941B05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9165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CAA8D-4897-4669-BB28-A228930E00AC}" type="datetimeFigureOut">
              <a:rPr lang="nl-NL" smtClean="0"/>
              <a:t>28-9-2016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FEA3C-93A2-4D15-B790-B924941B05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0361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CAA8D-4897-4669-BB28-A228930E00AC}" type="datetimeFigureOut">
              <a:rPr lang="nl-NL" smtClean="0"/>
              <a:t>28-9-2016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A1FEA3C-93A2-4D15-B790-B924941B05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2123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Voeding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Konijn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99130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Voeding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Niet eten is altijd dierenarts raadplegen</a:t>
            </a:r>
          </a:p>
          <a:p>
            <a:r>
              <a:rPr lang="nl-NL" dirty="0" smtClean="0"/>
              <a:t>Waarom? Darmstelsel is hierop ingesteld</a:t>
            </a:r>
          </a:p>
          <a:p>
            <a:r>
              <a:rPr lang="nl-NL" dirty="0" smtClean="0"/>
              <a:t>Onbeperkt hooi</a:t>
            </a:r>
          </a:p>
          <a:p>
            <a:r>
              <a:rPr lang="nl-NL" dirty="0" smtClean="0"/>
              <a:t>Droogvoer</a:t>
            </a:r>
          </a:p>
          <a:p>
            <a:r>
              <a:rPr lang="nl-NL" dirty="0" smtClean="0"/>
              <a:t>Groenvoer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87452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Droog voer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Jonge konijnen </a:t>
            </a:r>
          </a:p>
          <a:p>
            <a:r>
              <a:rPr lang="nl-NL" dirty="0" smtClean="0"/>
              <a:t>Volwassen konijnen</a:t>
            </a:r>
          </a:p>
          <a:p>
            <a:r>
              <a:rPr lang="nl-NL" dirty="0"/>
              <a:t>Ouder </a:t>
            </a:r>
            <a:r>
              <a:rPr lang="nl-NL" dirty="0" smtClean="0"/>
              <a:t>dan </a:t>
            </a:r>
            <a:r>
              <a:rPr lang="nl-NL" dirty="0"/>
              <a:t>7 maand, 25 gram per kg </a:t>
            </a:r>
            <a:r>
              <a:rPr lang="nl-NL" dirty="0" smtClean="0"/>
              <a:t>lichaamsgewicht</a:t>
            </a:r>
          </a:p>
          <a:p>
            <a:r>
              <a:rPr lang="nl-NL" dirty="0" err="1" smtClean="0"/>
              <a:t>Bix</a:t>
            </a:r>
            <a:r>
              <a:rPr lang="nl-NL" dirty="0" smtClean="0"/>
              <a:t> of gemengd voer</a:t>
            </a:r>
          </a:p>
          <a:p>
            <a:r>
              <a:rPr lang="nl-NL" dirty="0" smtClean="0"/>
              <a:t>Slecht tegenwisseling van voer</a:t>
            </a:r>
            <a:endParaRPr lang="nl-NL" dirty="0"/>
          </a:p>
          <a:p>
            <a:endParaRPr lang="nl-NL" dirty="0" smtClean="0"/>
          </a:p>
          <a:p>
            <a:r>
              <a:rPr lang="nl-NL" dirty="0" smtClean="0"/>
              <a:t>Rassen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96737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Groenvoer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Niet alle groente en fruit</a:t>
            </a:r>
          </a:p>
          <a:p>
            <a:r>
              <a:rPr lang="nl-NL" dirty="0" smtClean="0"/>
              <a:t>Koolsoorten (rode, witte en bloemkool) en klaver </a:t>
            </a:r>
            <a:r>
              <a:rPr lang="nl-NL" dirty="0" smtClean="0">
                <a:sym typeface="Wingdings" panose="05000000000000000000" pitchFamily="2" charset="2"/>
              </a:rPr>
              <a:t> gas in de darmen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Bieslook en prei nooit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Pas na 12 weken groenvoer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Opbouwen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Gevarieerd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Volwassen konijn 50 tot 100 gram groenvoer per kilo lichaamsgewicht per dag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Fruit in kleine hoeveelheden, </a:t>
            </a:r>
            <a:r>
              <a:rPr lang="nl-NL" dirty="0" err="1" smtClean="0">
                <a:sym typeface="Wingdings" panose="05000000000000000000" pitchFamily="2" charset="2"/>
              </a:rPr>
              <a:t>zuikers</a:t>
            </a:r>
            <a:r>
              <a:rPr lang="nl-NL" dirty="0" smtClean="0">
                <a:sym typeface="Wingdings" panose="05000000000000000000" pitchFamily="2" charset="2"/>
              </a:rPr>
              <a:t>  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90156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Drinkwater en snacks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Snacks met mate</a:t>
            </a:r>
          </a:p>
          <a:p>
            <a:r>
              <a:rPr lang="nl-NL" dirty="0" smtClean="0"/>
              <a:t>Stenen veroorzaken blaasstenen</a:t>
            </a:r>
          </a:p>
          <a:p>
            <a:endParaRPr lang="nl-NL" dirty="0"/>
          </a:p>
          <a:p>
            <a:r>
              <a:rPr lang="nl-NL" dirty="0" smtClean="0"/>
              <a:t>Altijd vers drinkwater op kamertemperatuur</a:t>
            </a:r>
          </a:p>
          <a:p>
            <a:r>
              <a:rPr lang="nl-NL" dirty="0" smtClean="0"/>
              <a:t>Bakje of drinkflesje?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29123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Mager of vet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Slank en gespierd lichaam</a:t>
            </a:r>
          </a:p>
          <a:p>
            <a:r>
              <a:rPr lang="nl-NL" dirty="0" smtClean="0"/>
              <a:t>Ribben net kunnen voelen</a:t>
            </a:r>
          </a:p>
          <a:p>
            <a:r>
              <a:rPr lang="nl-NL" dirty="0" smtClean="0"/>
              <a:t>Wam</a:t>
            </a:r>
          </a:p>
          <a:p>
            <a:r>
              <a:rPr lang="nl-NL" dirty="0" smtClean="0"/>
              <a:t>Blindedarmkeutels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2291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Verzorging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Eten en drinken</a:t>
            </a:r>
          </a:p>
          <a:p>
            <a:r>
              <a:rPr lang="nl-NL" dirty="0" smtClean="0"/>
              <a:t>Vacht controleren</a:t>
            </a:r>
            <a:r>
              <a:rPr lang="nl-NL" dirty="0" smtClean="0">
                <a:sym typeface="Wingdings" panose="05000000000000000000" pitchFamily="2" charset="2"/>
              </a:rPr>
              <a:t> ongedierte, wonden, kale plekken, bulten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Tijdens de rui kammen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Nagels controleren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Tanden controleren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44693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Gedrag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Stampen</a:t>
            </a:r>
          </a:p>
          <a:p>
            <a:r>
              <a:rPr lang="nl-NL" dirty="0" smtClean="0"/>
              <a:t>Onderkin langs voorwerpen strijken</a:t>
            </a:r>
          </a:p>
          <a:p>
            <a:r>
              <a:rPr lang="nl-NL" dirty="0" smtClean="0"/>
              <a:t>Grommen</a:t>
            </a:r>
          </a:p>
          <a:p>
            <a:r>
              <a:rPr lang="nl-NL" dirty="0" smtClean="0"/>
              <a:t>Languit gestrekt liggen</a:t>
            </a:r>
          </a:p>
          <a:p>
            <a:r>
              <a:rPr lang="nl-NL" dirty="0" smtClean="0"/>
              <a:t>Likken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7248624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107</TotalTime>
  <Words>159</Words>
  <Application>Microsoft Office PowerPoint</Application>
  <PresentationFormat>Breedbeeld</PresentationFormat>
  <Paragraphs>48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3" baseType="lpstr">
      <vt:lpstr>Arial</vt:lpstr>
      <vt:lpstr>Trebuchet MS</vt:lpstr>
      <vt:lpstr>Wingdings</vt:lpstr>
      <vt:lpstr>Wingdings 3</vt:lpstr>
      <vt:lpstr>Facet</vt:lpstr>
      <vt:lpstr>Voeding</vt:lpstr>
      <vt:lpstr>Voeding</vt:lpstr>
      <vt:lpstr>Droog voer</vt:lpstr>
      <vt:lpstr>Groenvoer</vt:lpstr>
      <vt:lpstr>Drinkwater en snacks</vt:lpstr>
      <vt:lpstr>Mager of vet</vt:lpstr>
      <vt:lpstr>Verzorging</vt:lpstr>
      <vt:lpstr>Gedrag</vt:lpstr>
    </vt:vector>
  </TitlesOfParts>
  <Company>AOC Oost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Voeding</dc:title>
  <dc:creator>Nikki Pots</dc:creator>
  <cp:lastModifiedBy>Nikki Pots</cp:lastModifiedBy>
  <cp:revision>6</cp:revision>
  <dcterms:created xsi:type="dcterms:W3CDTF">2016-09-22T10:50:20Z</dcterms:created>
  <dcterms:modified xsi:type="dcterms:W3CDTF">2016-09-28T09:55:41Z</dcterms:modified>
</cp:coreProperties>
</file>