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1" r:id="rId13"/>
    <p:sldId id="267" r:id="rId14"/>
    <p:sldId id="268" r:id="rId15"/>
    <p:sldId id="269" r:id="rId16"/>
    <p:sldId id="270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9B5B-B62E-4660-9C51-4DE5D4E7651A}" type="datetimeFigureOut">
              <a:rPr lang="nl-NL" smtClean="0"/>
              <a:t>8-9-2017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E357-3CB7-4C89-948E-19D0E705F2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4946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9B5B-B62E-4660-9C51-4DE5D4E7651A}" type="datetimeFigureOut">
              <a:rPr lang="nl-NL" smtClean="0"/>
              <a:t>8-9-2017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E357-3CB7-4C89-948E-19D0E705F2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4758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9B5B-B62E-4660-9C51-4DE5D4E7651A}" type="datetimeFigureOut">
              <a:rPr lang="nl-NL" smtClean="0"/>
              <a:t>8-9-2017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E357-3CB7-4C89-948E-19D0E705F264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02156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9B5B-B62E-4660-9C51-4DE5D4E7651A}" type="datetimeFigureOut">
              <a:rPr lang="nl-NL" smtClean="0"/>
              <a:t>8-9-2017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E357-3CB7-4C89-948E-19D0E705F2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88504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9B5B-B62E-4660-9C51-4DE5D4E7651A}" type="datetimeFigureOut">
              <a:rPr lang="nl-NL" smtClean="0"/>
              <a:t>8-9-2017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E357-3CB7-4C89-948E-19D0E705F264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34829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9B5B-B62E-4660-9C51-4DE5D4E7651A}" type="datetimeFigureOut">
              <a:rPr lang="nl-NL" smtClean="0"/>
              <a:t>8-9-2017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E357-3CB7-4C89-948E-19D0E705F2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55041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9B5B-B62E-4660-9C51-4DE5D4E7651A}" type="datetimeFigureOut">
              <a:rPr lang="nl-NL" smtClean="0"/>
              <a:t>8-9-2017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E357-3CB7-4C89-948E-19D0E705F2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4981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9B5B-B62E-4660-9C51-4DE5D4E7651A}" type="datetimeFigureOut">
              <a:rPr lang="nl-NL" smtClean="0"/>
              <a:t>8-9-2017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E357-3CB7-4C89-948E-19D0E705F2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3625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9B5B-B62E-4660-9C51-4DE5D4E7651A}" type="datetimeFigureOut">
              <a:rPr lang="nl-NL" smtClean="0"/>
              <a:t>8-9-2017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E357-3CB7-4C89-948E-19D0E705F2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2334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9B5B-B62E-4660-9C51-4DE5D4E7651A}" type="datetimeFigureOut">
              <a:rPr lang="nl-NL" smtClean="0"/>
              <a:t>8-9-2017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E357-3CB7-4C89-948E-19D0E705F2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6839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9B5B-B62E-4660-9C51-4DE5D4E7651A}" type="datetimeFigureOut">
              <a:rPr lang="nl-NL" smtClean="0"/>
              <a:t>8-9-2017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E357-3CB7-4C89-948E-19D0E705F2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5998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9B5B-B62E-4660-9C51-4DE5D4E7651A}" type="datetimeFigureOut">
              <a:rPr lang="nl-NL" smtClean="0"/>
              <a:t>8-9-2017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E357-3CB7-4C89-948E-19D0E705F2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3736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9B5B-B62E-4660-9C51-4DE5D4E7651A}" type="datetimeFigureOut">
              <a:rPr lang="nl-NL" smtClean="0"/>
              <a:t>8-9-2017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E357-3CB7-4C89-948E-19D0E705F2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4236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9B5B-B62E-4660-9C51-4DE5D4E7651A}" type="datetimeFigureOut">
              <a:rPr lang="nl-NL" smtClean="0"/>
              <a:t>8-9-2017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E357-3CB7-4C89-948E-19D0E705F2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5458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9B5B-B62E-4660-9C51-4DE5D4E7651A}" type="datetimeFigureOut">
              <a:rPr lang="nl-NL" smtClean="0"/>
              <a:t>8-9-2017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E357-3CB7-4C89-948E-19D0E705F2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7719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9B5B-B62E-4660-9C51-4DE5D4E7651A}" type="datetimeFigureOut">
              <a:rPr lang="nl-NL" smtClean="0"/>
              <a:t>8-9-2017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E357-3CB7-4C89-948E-19D0E705F2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2473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89B5B-B62E-4660-9C51-4DE5D4E7651A}" type="datetimeFigureOut">
              <a:rPr lang="nl-NL" smtClean="0"/>
              <a:t>8-9-2017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0CAE357-3CB7-4C89-948E-19D0E705F2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501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g"/><Relationship Id="rId4" Type="http://schemas.openxmlformats.org/officeDocument/2006/relationships/image" Target="../media/image20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g"/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g"/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ng.com/videos/search?q=werking+dieselmotor&amp;&amp;view=detail&amp;mid=9404D0609B9D3F7FE1219404D0609B9D3F7FE121&amp;&amp;FORM=VDRVRV" TargetMode="External"/><Relationship Id="rId2" Type="http://schemas.openxmlformats.org/officeDocument/2006/relationships/hyperlink" Target="https://www.bing.com/videos/search?q=werking+dieselmotor&amp;&amp;view=detail&amp;mid=11D3BD228FF2125A0C1311D3BD228FF2125A0C13&amp;FORM=VRDGAR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hyperlink" Target="https://www.bing.com/videos/search?q=werking+dieselmotor&amp;&amp;view=detail&amp;mid=71C585B965BAE7EB373F71C585B965BAE7EB373F&amp;&amp;FORM=VDRVRV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nl-NL" dirty="0" smtClean="0"/>
              <a:t>Werking motor en aandrijflijn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nl-NL" dirty="0" smtClean="0"/>
              <a:t>LG42 IBS 2.1 trekker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397613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Nokkenas en tuimelaars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973" y="1801971"/>
            <a:ext cx="3136016" cy="2330234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7512" y="4383488"/>
            <a:ext cx="2338388" cy="229231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7810" y="2198233"/>
            <a:ext cx="3751282" cy="3688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563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Lagers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378" y="1585754"/>
            <a:ext cx="2857500" cy="2105025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378" y="4089626"/>
            <a:ext cx="3121292" cy="170157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4446" y="1170881"/>
            <a:ext cx="2519898" cy="251989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4446" y="3690779"/>
            <a:ext cx="2857500" cy="206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5797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Brandstofpomp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800" y="1814240"/>
            <a:ext cx="4292419" cy="3219314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09" y="1814240"/>
            <a:ext cx="4294897" cy="3863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9910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Smeersysteem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187" y="4093685"/>
            <a:ext cx="2857500" cy="2209800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68" b="17504"/>
          <a:stretch/>
        </p:blipFill>
        <p:spPr>
          <a:xfrm>
            <a:off x="844187" y="1942011"/>
            <a:ext cx="2857500" cy="188105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7262" y="2190572"/>
            <a:ext cx="4384898" cy="2860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0922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Koelsysteem 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1314" y="1887806"/>
            <a:ext cx="5468983" cy="4612176"/>
          </a:xfrm>
        </p:spPr>
      </p:pic>
    </p:spTree>
    <p:extLst>
      <p:ext uri="{BB962C8B-B14F-4D97-AF65-F5344CB8AC3E}">
        <p14:creationId xmlns:p14="http://schemas.microsoft.com/office/powerpoint/2010/main" val="34867522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startmotor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5975" y="1695269"/>
            <a:ext cx="5274756" cy="4479752"/>
          </a:xfrm>
        </p:spPr>
      </p:pic>
    </p:spTree>
    <p:extLst>
      <p:ext uri="{BB962C8B-B14F-4D97-AF65-F5344CB8AC3E}">
        <p14:creationId xmlns:p14="http://schemas.microsoft.com/office/powerpoint/2010/main" val="36811032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turbo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279" y="2351314"/>
            <a:ext cx="5447932" cy="3543204"/>
          </a:xfrm>
        </p:spPr>
      </p:pic>
    </p:spTree>
    <p:extLst>
      <p:ext uri="{BB962C8B-B14F-4D97-AF65-F5344CB8AC3E}">
        <p14:creationId xmlns:p14="http://schemas.microsoft.com/office/powerpoint/2010/main" val="8932901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luchtfilter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702095"/>
            <a:ext cx="1800225" cy="2743200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4545161"/>
            <a:ext cx="2647009" cy="198525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4203" y="1930401"/>
            <a:ext cx="5000406" cy="3616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069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transmissie</a:t>
            </a:r>
            <a:endParaRPr lang="nl-NL" dirty="0"/>
          </a:p>
        </p:txBody>
      </p:sp>
      <p:pic>
        <p:nvPicPr>
          <p:cNvPr id="6" name="Tijdelijke aanduiding voor inhoud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17" y="1930399"/>
            <a:ext cx="4204875" cy="2859315"/>
          </a:xfr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3057" y="2473389"/>
            <a:ext cx="4319618" cy="3527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811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componenten op een rij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06" b="11993"/>
          <a:stretch/>
        </p:blipFill>
        <p:spPr>
          <a:xfrm>
            <a:off x="5158780" y="3953692"/>
            <a:ext cx="4115222" cy="2238103"/>
          </a:xfrm>
        </p:spPr>
      </p:pic>
      <p:sp>
        <p:nvSpPr>
          <p:cNvPr id="5" name="Tekstvak 4"/>
          <p:cNvSpPr txBox="1"/>
          <p:nvPr/>
        </p:nvSpPr>
        <p:spPr>
          <a:xfrm>
            <a:off x="748937" y="1930400"/>
            <a:ext cx="42933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Motor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Koppeling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Transmissie (handversnelling/automaat)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87218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Animaties vierslagmotor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1400" dirty="0" smtClean="0">
                <a:hlinkClick r:id="rId2"/>
              </a:rPr>
              <a:t>https://www.bing.com/videos/search?q=werking+dieselmotor&amp;&amp;view=detail&amp;mid=11D3BD228FF2125A0C1311D3BD228FF2125A0C13&amp;FORM=VRDGAR</a:t>
            </a:r>
            <a:endParaRPr lang="nl-NL" sz="1400" dirty="0" smtClean="0"/>
          </a:p>
          <a:p>
            <a:r>
              <a:rPr lang="nl-NL" sz="1400" dirty="0" smtClean="0">
                <a:hlinkClick r:id="rId3"/>
              </a:rPr>
              <a:t>https://www.bing.com/videos/search?q=werking+dieselmotor&amp;&amp;view=detail&amp;mid=9404D0609B9D3F7FE1219404D0609B9D3F7FE121&amp;&amp;FORM=VDRVRV</a:t>
            </a:r>
            <a:endParaRPr lang="nl-NL" sz="1400" dirty="0" smtClean="0"/>
          </a:p>
          <a:p>
            <a:r>
              <a:rPr lang="nl-NL" sz="1400" dirty="0">
                <a:hlinkClick r:id="rId4"/>
              </a:rPr>
              <a:t>https://www.bing.com/videos/search?q=werking+dieselmotor&amp;&amp;view=detail&amp;mid=71C585B965BAE7EB373F71C585B965BAE7EB373F&amp;&amp;</a:t>
            </a:r>
            <a:r>
              <a:rPr lang="nl-NL" sz="1400" dirty="0" smtClean="0">
                <a:hlinkClick r:id="rId4"/>
              </a:rPr>
              <a:t>FORM=VDRVRV</a:t>
            </a:r>
            <a:endParaRPr lang="nl-NL" sz="1400" dirty="0" smtClean="0"/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1333" y="4023360"/>
            <a:ext cx="4263674" cy="2434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89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Motoronderdelen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558835"/>
            <a:ext cx="8596668" cy="4824548"/>
          </a:xfrm>
        </p:spPr>
        <p:txBody>
          <a:bodyPr>
            <a:normAutofit fontScale="85000" lnSpcReduction="20000"/>
          </a:bodyPr>
          <a:lstStyle/>
          <a:p>
            <a:r>
              <a:rPr lang="nl-NL" dirty="0" smtClean="0"/>
              <a:t>Blok</a:t>
            </a:r>
          </a:p>
          <a:p>
            <a:r>
              <a:rPr lang="nl-NL" dirty="0" smtClean="0"/>
              <a:t>Cilinders</a:t>
            </a:r>
          </a:p>
          <a:p>
            <a:r>
              <a:rPr lang="nl-NL" dirty="0" smtClean="0"/>
              <a:t>Zuigers</a:t>
            </a:r>
          </a:p>
          <a:p>
            <a:r>
              <a:rPr lang="nl-NL" dirty="0" smtClean="0"/>
              <a:t>Drijfstangen</a:t>
            </a:r>
          </a:p>
          <a:p>
            <a:r>
              <a:rPr lang="nl-NL" dirty="0" smtClean="0"/>
              <a:t>Krukas</a:t>
            </a:r>
          </a:p>
          <a:p>
            <a:r>
              <a:rPr lang="nl-NL" dirty="0" smtClean="0"/>
              <a:t>Kleppen</a:t>
            </a:r>
          </a:p>
          <a:p>
            <a:r>
              <a:rPr lang="nl-NL" dirty="0" smtClean="0"/>
              <a:t>Nokkenas en tuimelaars</a:t>
            </a:r>
          </a:p>
          <a:p>
            <a:r>
              <a:rPr lang="nl-NL" dirty="0" smtClean="0"/>
              <a:t>Lagers</a:t>
            </a:r>
          </a:p>
          <a:p>
            <a:r>
              <a:rPr lang="nl-NL" dirty="0" smtClean="0"/>
              <a:t>Brandstofpomp</a:t>
            </a:r>
          </a:p>
          <a:p>
            <a:r>
              <a:rPr lang="nl-NL" dirty="0" smtClean="0"/>
              <a:t>Smeersysteem</a:t>
            </a:r>
          </a:p>
          <a:p>
            <a:r>
              <a:rPr lang="nl-NL" dirty="0" smtClean="0"/>
              <a:t>Koeling</a:t>
            </a:r>
          </a:p>
          <a:p>
            <a:r>
              <a:rPr lang="nl-NL" dirty="0" smtClean="0"/>
              <a:t>Startmotor </a:t>
            </a:r>
          </a:p>
          <a:p>
            <a:r>
              <a:rPr lang="nl-NL" dirty="0" smtClean="0"/>
              <a:t>Turbo</a:t>
            </a:r>
          </a:p>
          <a:p>
            <a:r>
              <a:rPr lang="nl-NL" dirty="0" smtClean="0"/>
              <a:t>Luchtfilter</a:t>
            </a:r>
          </a:p>
          <a:p>
            <a:r>
              <a:rPr lang="nl-NL" dirty="0"/>
              <a:t>T</a:t>
            </a:r>
            <a:r>
              <a:rPr lang="nl-NL" dirty="0" smtClean="0"/>
              <a:t>ransmissie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0115" y="1679158"/>
            <a:ext cx="4493622" cy="410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026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Motorblok</a:t>
            </a:r>
            <a:endParaRPr lang="nl-NL" dirty="0"/>
          </a:p>
        </p:txBody>
      </p:sp>
      <p:pic>
        <p:nvPicPr>
          <p:cNvPr id="6" name="Tijdelijke aanduiding voor inhoud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937" y="2101025"/>
            <a:ext cx="5551602" cy="4108186"/>
          </a:xfrm>
        </p:spPr>
      </p:pic>
    </p:spTree>
    <p:extLst>
      <p:ext uri="{BB962C8B-B14F-4D97-AF65-F5344CB8AC3E}">
        <p14:creationId xmlns:p14="http://schemas.microsoft.com/office/powerpoint/2010/main" val="4078861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cilinder(bus)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3205" y="1930401"/>
            <a:ext cx="6669166" cy="4357188"/>
          </a:xfrm>
        </p:spPr>
      </p:pic>
    </p:spTree>
    <p:extLst>
      <p:ext uri="{BB962C8B-B14F-4D97-AF65-F5344CB8AC3E}">
        <p14:creationId xmlns:p14="http://schemas.microsoft.com/office/powerpoint/2010/main" val="2968752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zuiger met drijfstang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541" y="1830410"/>
            <a:ext cx="3384619" cy="4257098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2926" y="1786814"/>
            <a:ext cx="3419884" cy="4264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86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krukas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247" y="2046492"/>
            <a:ext cx="2657475" cy="2124075"/>
          </a:xfr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247" y="4553744"/>
            <a:ext cx="2743200" cy="20574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49" y="2357437"/>
            <a:ext cx="4322899" cy="324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601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kleppen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9156" y="2196523"/>
            <a:ext cx="1432560" cy="1667256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5273" y="3567793"/>
            <a:ext cx="2657475" cy="28575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450" y="4230733"/>
            <a:ext cx="2857500" cy="202882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1561" y="1099366"/>
            <a:ext cx="2867025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60533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80</TotalTime>
  <Words>86</Words>
  <Application>Microsoft Office PowerPoint</Application>
  <PresentationFormat>Breedbeeld</PresentationFormat>
  <Paragraphs>40</Paragraphs>
  <Slides>18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2" baseType="lpstr">
      <vt:lpstr>Arial</vt:lpstr>
      <vt:lpstr>Trebuchet MS</vt:lpstr>
      <vt:lpstr>Wingdings 3</vt:lpstr>
      <vt:lpstr>Facet</vt:lpstr>
      <vt:lpstr>Werking motor en aandrijflijn </vt:lpstr>
      <vt:lpstr>De componenten op een rij</vt:lpstr>
      <vt:lpstr>Animaties vierslagmotor</vt:lpstr>
      <vt:lpstr>Motoronderdelen</vt:lpstr>
      <vt:lpstr>Motorblok</vt:lpstr>
      <vt:lpstr>De cilinder(bus)</vt:lpstr>
      <vt:lpstr>De zuiger met drijfstang</vt:lpstr>
      <vt:lpstr>De krukas</vt:lpstr>
      <vt:lpstr>De kleppen</vt:lpstr>
      <vt:lpstr>Nokkenas en tuimelaars</vt:lpstr>
      <vt:lpstr>Lagers</vt:lpstr>
      <vt:lpstr>De Brandstofpomp</vt:lpstr>
      <vt:lpstr>Smeersysteem</vt:lpstr>
      <vt:lpstr>Koelsysteem </vt:lpstr>
      <vt:lpstr>De startmotor</vt:lpstr>
      <vt:lpstr>De turbo</vt:lpstr>
      <vt:lpstr>Het luchtfilter</vt:lpstr>
      <vt:lpstr>De transmissie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Motoren</dc:title>
  <dc:creator>Stephan de Wit</dc:creator>
  <cp:lastModifiedBy>Stephan de Wit</cp:lastModifiedBy>
  <cp:revision>14</cp:revision>
  <dcterms:created xsi:type="dcterms:W3CDTF">2017-09-07T14:07:35Z</dcterms:created>
  <dcterms:modified xsi:type="dcterms:W3CDTF">2017-09-08T06:06:55Z</dcterms:modified>
</cp:coreProperties>
</file>