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94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75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15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85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48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50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98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2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33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83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99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73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2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45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71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47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01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werking+dieselmotor&amp;&amp;view=detail&amp;mid=9404D0609B9D3F7FE1219404D0609B9D3F7FE121&amp;&amp;FORM=VDRVRV" TargetMode="External"/><Relationship Id="rId2" Type="http://schemas.openxmlformats.org/officeDocument/2006/relationships/hyperlink" Target="https://www.bing.com/videos/search?q=werking+dieselmotor&amp;&amp;view=detail&amp;mid=11D3BD228FF2125A0C1311D3BD228FF2125A0C13&amp;FORM=VRDG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bing.com/videos/search?q=werking+dieselmotor&amp;&amp;view=detail&amp;mid=71C585B965BAE7EB373F71C585B965BAE7EB373F&amp;&amp;FORM=VDRVR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Werking motor en aandrijflijn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 smtClean="0"/>
              <a:t>LG42 IBS 2.1 trekker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976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Nokkenas en tuimelaars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73" y="1801971"/>
            <a:ext cx="3136016" cy="233023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512" y="4383488"/>
            <a:ext cx="2338388" cy="22923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10" y="2198233"/>
            <a:ext cx="3751282" cy="368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6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Lagers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1585754"/>
            <a:ext cx="2857500" cy="21050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4089626"/>
            <a:ext cx="3121292" cy="17015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6" y="1170881"/>
            <a:ext cx="2519898" cy="251989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6" y="3690779"/>
            <a:ext cx="28575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79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Brandstofpomp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800" y="1814240"/>
            <a:ext cx="4292419" cy="321931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9" y="1814240"/>
            <a:ext cx="4294897" cy="386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9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Smeersysteem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87" y="4093685"/>
            <a:ext cx="2857500" cy="22098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8" b="17504"/>
          <a:stretch/>
        </p:blipFill>
        <p:spPr>
          <a:xfrm>
            <a:off x="844187" y="1942011"/>
            <a:ext cx="2857500" cy="18810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2190572"/>
            <a:ext cx="4384898" cy="286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9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Koelsysteem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1887806"/>
            <a:ext cx="5468983" cy="4612176"/>
          </a:xfrm>
        </p:spPr>
      </p:pic>
    </p:spTree>
    <p:extLst>
      <p:ext uri="{BB962C8B-B14F-4D97-AF65-F5344CB8AC3E}">
        <p14:creationId xmlns:p14="http://schemas.microsoft.com/office/powerpoint/2010/main" val="348675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startmotor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75" y="1695269"/>
            <a:ext cx="5274756" cy="4479752"/>
          </a:xfrm>
        </p:spPr>
      </p:pic>
    </p:spTree>
    <p:extLst>
      <p:ext uri="{BB962C8B-B14F-4D97-AF65-F5344CB8AC3E}">
        <p14:creationId xmlns:p14="http://schemas.microsoft.com/office/powerpoint/2010/main" val="368110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turbo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79" y="2351314"/>
            <a:ext cx="5447932" cy="3543204"/>
          </a:xfrm>
        </p:spPr>
      </p:pic>
    </p:spTree>
    <p:extLst>
      <p:ext uri="{BB962C8B-B14F-4D97-AF65-F5344CB8AC3E}">
        <p14:creationId xmlns:p14="http://schemas.microsoft.com/office/powerpoint/2010/main" val="893290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luchtfilter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02095"/>
            <a:ext cx="1800225" cy="27432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545161"/>
            <a:ext cx="2647009" cy="198525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03" y="1930401"/>
            <a:ext cx="5000406" cy="36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transmissie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7" y="1930399"/>
            <a:ext cx="4204875" cy="2859315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57" y="2473389"/>
            <a:ext cx="4319618" cy="35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1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componenten op een rij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b="11993"/>
          <a:stretch/>
        </p:blipFill>
        <p:spPr>
          <a:xfrm>
            <a:off x="5158780" y="3953692"/>
            <a:ext cx="4115222" cy="2238103"/>
          </a:xfrm>
        </p:spPr>
      </p:pic>
      <p:sp>
        <p:nvSpPr>
          <p:cNvPr id="5" name="Tekstvak 4"/>
          <p:cNvSpPr txBox="1"/>
          <p:nvPr/>
        </p:nvSpPr>
        <p:spPr>
          <a:xfrm>
            <a:off x="748937" y="1930400"/>
            <a:ext cx="4293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Motor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Koppeling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Transmissie (handversnelling/automaat)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2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Animaties vierslagmotor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dirty="0" smtClean="0">
                <a:hlinkClick r:id="rId2"/>
              </a:rPr>
              <a:t>https://www.bing.com/videos/search?q=werking+dieselmotor&amp;&amp;view=detail&amp;mid=11D3BD228FF2125A0C1311D3BD228FF2125A0C13&amp;FORM=VRDGAR</a:t>
            </a:r>
            <a:endParaRPr lang="nl-NL" sz="1400" dirty="0" smtClean="0"/>
          </a:p>
          <a:p>
            <a:r>
              <a:rPr lang="nl-NL" sz="1400" dirty="0" smtClean="0">
                <a:hlinkClick r:id="rId3"/>
              </a:rPr>
              <a:t>https://www.bing.com/videos/search?q=werking+dieselmotor&amp;&amp;view=detail&amp;mid=9404D0609B9D3F7FE1219404D0609B9D3F7FE121&amp;&amp;FORM=VDRVRV</a:t>
            </a:r>
            <a:endParaRPr lang="nl-NL" sz="1400" dirty="0" smtClean="0"/>
          </a:p>
          <a:p>
            <a:r>
              <a:rPr lang="nl-NL" sz="1400" dirty="0">
                <a:hlinkClick r:id="rId4"/>
              </a:rPr>
              <a:t>https://www.bing.com/videos/search?q=werking+dieselmotor&amp;&amp;view=detail&amp;mid=71C585B965BAE7EB373F71C585B965BAE7EB373F&amp;&amp;</a:t>
            </a:r>
            <a:r>
              <a:rPr lang="nl-NL" sz="1400" dirty="0" smtClean="0">
                <a:hlinkClick r:id="rId4"/>
              </a:rPr>
              <a:t>FORM=VDRVRV</a:t>
            </a:r>
            <a:endParaRPr lang="nl-NL" sz="1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33" y="4023360"/>
            <a:ext cx="4263674" cy="24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Motoronderdelen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82454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Blok</a:t>
            </a:r>
          </a:p>
          <a:p>
            <a:r>
              <a:rPr lang="nl-NL" dirty="0" smtClean="0"/>
              <a:t>Cilinders</a:t>
            </a:r>
          </a:p>
          <a:p>
            <a:r>
              <a:rPr lang="nl-NL" dirty="0" smtClean="0"/>
              <a:t>Zuigers</a:t>
            </a:r>
          </a:p>
          <a:p>
            <a:r>
              <a:rPr lang="nl-NL" dirty="0" smtClean="0"/>
              <a:t>Drijfstangen</a:t>
            </a:r>
          </a:p>
          <a:p>
            <a:r>
              <a:rPr lang="nl-NL" dirty="0" smtClean="0"/>
              <a:t>Krukas</a:t>
            </a:r>
          </a:p>
          <a:p>
            <a:r>
              <a:rPr lang="nl-NL" dirty="0" smtClean="0"/>
              <a:t>Kleppen</a:t>
            </a:r>
          </a:p>
          <a:p>
            <a:r>
              <a:rPr lang="nl-NL" dirty="0" smtClean="0"/>
              <a:t>Nokkenas en tuimelaars</a:t>
            </a:r>
          </a:p>
          <a:p>
            <a:r>
              <a:rPr lang="nl-NL" dirty="0" smtClean="0"/>
              <a:t>Lagers</a:t>
            </a:r>
          </a:p>
          <a:p>
            <a:r>
              <a:rPr lang="nl-NL" dirty="0" smtClean="0"/>
              <a:t>Brandstofpomp</a:t>
            </a:r>
          </a:p>
          <a:p>
            <a:r>
              <a:rPr lang="nl-NL" dirty="0" smtClean="0"/>
              <a:t>Smeersysteem</a:t>
            </a:r>
          </a:p>
          <a:p>
            <a:r>
              <a:rPr lang="nl-NL" dirty="0" smtClean="0"/>
              <a:t>Koeling</a:t>
            </a:r>
          </a:p>
          <a:p>
            <a:r>
              <a:rPr lang="nl-NL" dirty="0" smtClean="0"/>
              <a:t>Startmotor </a:t>
            </a:r>
          </a:p>
          <a:p>
            <a:r>
              <a:rPr lang="nl-NL" dirty="0" smtClean="0"/>
              <a:t>Turbo</a:t>
            </a:r>
          </a:p>
          <a:p>
            <a:r>
              <a:rPr lang="nl-NL" dirty="0" smtClean="0"/>
              <a:t>Luchtfilter</a:t>
            </a:r>
          </a:p>
          <a:p>
            <a:r>
              <a:rPr lang="nl-NL" dirty="0"/>
              <a:t>T</a:t>
            </a:r>
            <a:r>
              <a:rPr lang="nl-NL" dirty="0" smtClean="0"/>
              <a:t>ransmissie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5" y="1679158"/>
            <a:ext cx="4493622" cy="410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2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Motorblok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2101025"/>
            <a:ext cx="5551602" cy="4108186"/>
          </a:xfrm>
        </p:spPr>
      </p:pic>
    </p:spTree>
    <p:extLst>
      <p:ext uri="{BB962C8B-B14F-4D97-AF65-F5344CB8AC3E}">
        <p14:creationId xmlns:p14="http://schemas.microsoft.com/office/powerpoint/2010/main" val="407886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cilinder(bus)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05" y="1930401"/>
            <a:ext cx="6669166" cy="4357188"/>
          </a:xfrm>
        </p:spPr>
      </p:pic>
    </p:spTree>
    <p:extLst>
      <p:ext uri="{BB962C8B-B14F-4D97-AF65-F5344CB8AC3E}">
        <p14:creationId xmlns:p14="http://schemas.microsoft.com/office/powerpoint/2010/main" val="296875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zuiger met drijfstang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1" y="1830410"/>
            <a:ext cx="3384619" cy="4257098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26" y="1786814"/>
            <a:ext cx="3419884" cy="4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krukas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7" y="2046492"/>
            <a:ext cx="2657475" cy="2124075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7" y="4553744"/>
            <a:ext cx="2743200" cy="2057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2357437"/>
            <a:ext cx="4322899" cy="324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0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kleppen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156" y="2196523"/>
            <a:ext cx="1432560" cy="166725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273" y="3567793"/>
            <a:ext cx="2657475" cy="2857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4230733"/>
            <a:ext cx="2857500" cy="2028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61" y="1099366"/>
            <a:ext cx="28670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053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86</Words>
  <Application>Microsoft Office PowerPoint</Application>
  <PresentationFormat>Breedbeeld</PresentationFormat>
  <Paragraphs>40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Werking motor en aandrijflijn </vt:lpstr>
      <vt:lpstr>De componenten op een rij</vt:lpstr>
      <vt:lpstr>Animaties vierslagmotor</vt:lpstr>
      <vt:lpstr>Motoronderdelen</vt:lpstr>
      <vt:lpstr>Motorblok</vt:lpstr>
      <vt:lpstr>De cilinder(bus)</vt:lpstr>
      <vt:lpstr>De zuiger met drijfstang</vt:lpstr>
      <vt:lpstr>De krukas</vt:lpstr>
      <vt:lpstr>De kleppen</vt:lpstr>
      <vt:lpstr>Nokkenas en tuimelaars</vt:lpstr>
      <vt:lpstr>Lagers</vt:lpstr>
      <vt:lpstr>De Brandstofpomp</vt:lpstr>
      <vt:lpstr>Smeersysteem</vt:lpstr>
      <vt:lpstr>Koelsysteem </vt:lpstr>
      <vt:lpstr>De startmotor</vt:lpstr>
      <vt:lpstr>De turbo</vt:lpstr>
      <vt:lpstr>Het luchtfilter</vt:lpstr>
      <vt:lpstr>De transmissie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Motoren</dc:title>
  <dc:creator>Stephan de Wit</dc:creator>
  <cp:lastModifiedBy>Stephan de Wit</cp:lastModifiedBy>
  <cp:revision>14</cp:revision>
  <dcterms:created xsi:type="dcterms:W3CDTF">2017-09-07T14:07:35Z</dcterms:created>
  <dcterms:modified xsi:type="dcterms:W3CDTF">2017-09-08T06:06:55Z</dcterms:modified>
</cp:coreProperties>
</file>