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6" r:id="rId2"/>
    <p:sldId id="305" r:id="rId3"/>
    <p:sldId id="307" r:id="rId4"/>
    <p:sldId id="308" r:id="rId5"/>
    <p:sldId id="332" r:id="rId6"/>
    <p:sldId id="333" r:id="rId7"/>
    <p:sldId id="309" r:id="rId8"/>
    <p:sldId id="310" r:id="rId9"/>
    <p:sldId id="311" r:id="rId10"/>
    <p:sldId id="312" r:id="rId11"/>
    <p:sldId id="313" r:id="rId12"/>
    <p:sldId id="314" r:id="rId13"/>
    <p:sldId id="319" r:id="rId14"/>
    <p:sldId id="315" r:id="rId15"/>
    <p:sldId id="316" r:id="rId16"/>
    <p:sldId id="317" r:id="rId17"/>
    <p:sldId id="318" r:id="rId18"/>
    <p:sldId id="320" r:id="rId19"/>
    <p:sldId id="321" r:id="rId20"/>
    <p:sldId id="322" r:id="rId21"/>
    <p:sldId id="323" r:id="rId22"/>
    <p:sldId id="324" r:id="rId23"/>
    <p:sldId id="326" r:id="rId24"/>
    <p:sldId id="328" r:id="rId25"/>
    <p:sldId id="325" r:id="rId26"/>
    <p:sldId id="334" r:id="rId27"/>
    <p:sldId id="327" r:id="rId28"/>
    <p:sldId id="330" r:id="rId29"/>
    <p:sldId id="331" r:id="rId30"/>
    <p:sldId id="329" r:id="rId3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8988" autoAdjust="0"/>
  </p:normalViewPr>
  <p:slideViewPr>
    <p:cSldViewPr>
      <p:cViewPr varScale="1">
        <p:scale>
          <a:sx n="78" d="100"/>
          <a:sy n="78" d="100"/>
        </p:scale>
        <p:origin x="103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FEBF3-E92C-4E79-9272-9A543179D398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F419E-6300-4330-A8D4-1C6EB8298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019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72698-6932-4948-8948-8442D3019153}" type="datetimeFigureOut">
              <a:rPr lang="de-DE" smtClean="0"/>
              <a:t>06.09.2017</a:t>
            </a:fld>
            <a:endParaRPr lang="de-D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3479D-CB3A-46EF-951A-2BBA84AE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01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7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0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24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7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3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0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8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8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1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48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87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FCB55-0C1E-46D7-8D7D-2FC6635F5209}" type="datetimeFigureOut">
              <a:rPr lang="nl-NL" smtClean="0"/>
              <a:t>6-9-2017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EB2B-1C7A-4B1D-95BC-C51A98F919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927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7" y="0"/>
            <a:ext cx="9355639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-227587" y="692696"/>
            <a:ext cx="3806822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Techniek</a:t>
            </a:r>
          </a:p>
          <a:p>
            <a:r>
              <a:rPr lang="nl-NL" b="1" dirty="0" smtClean="0"/>
              <a:t>Maaidorser</a:t>
            </a:r>
            <a:endParaRPr lang="nl-NL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1" b="15091"/>
          <a:stretch/>
        </p:blipFill>
        <p:spPr bwMode="auto">
          <a:xfrm>
            <a:off x="6092631" y="0"/>
            <a:ext cx="3010472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26302"/>
            <a:ext cx="4055568" cy="293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0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Of toch banden?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2132856"/>
            <a:ext cx="8589640" cy="4525963"/>
          </a:xfrm>
        </p:spPr>
        <p:txBody>
          <a:bodyPr/>
          <a:lstStyle/>
          <a:p>
            <a:r>
              <a:rPr lang="nl-NL" dirty="0" smtClean="0"/>
              <a:t>Gaan 10-15 jaar mee.</a:t>
            </a:r>
          </a:p>
          <a:p>
            <a:r>
              <a:rPr lang="nl-NL" dirty="0" smtClean="0"/>
              <a:t>Worden niet vervangen vanwege slijtage profiel</a:t>
            </a:r>
          </a:p>
          <a:p>
            <a:r>
              <a:rPr lang="nl-NL" dirty="0" smtClean="0"/>
              <a:t>Worden vervangen wegens hoge belasting karkas</a:t>
            </a:r>
          </a:p>
          <a:p>
            <a:r>
              <a:rPr lang="nl-NL" dirty="0" smtClean="0"/>
              <a:t>€3000,- per stuk</a:t>
            </a:r>
            <a:endParaRPr lang="de-DE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3"/>
          <a:stretch/>
        </p:blipFill>
        <p:spPr bwMode="auto">
          <a:xfrm>
            <a:off x="4932040" y="3955799"/>
            <a:ext cx="4011537" cy="281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86442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8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Dorstrommel</a:t>
            </a:r>
            <a:endParaRPr lang="de-D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36912"/>
            <a:ext cx="5458553" cy="4093915"/>
          </a:xfr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66507" y="1394668"/>
            <a:ext cx="85896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Stenengoot </a:t>
            </a:r>
            <a:r>
              <a:rPr lang="nl-NL" smtClean="0"/>
              <a:t>voor de trommel</a:t>
            </a:r>
            <a:endParaRPr lang="nl-NL" dirty="0" smtClean="0"/>
          </a:p>
          <a:p>
            <a:r>
              <a:rPr lang="nl-NL" dirty="0" smtClean="0"/>
              <a:t>Strippen altijd set van 2 stuks. Nooit 1 vervangen.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2339752" y="1916832"/>
            <a:ext cx="4968552" cy="3168352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1547664" y="2996952"/>
            <a:ext cx="3276364" cy="1224136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r="10711"/>
          <a:stretch/>
        </p:blipFill>
        <p:spPr bwMode="auto">
          <a:xfrm>
            <a:off x="6730595" y="26729"/>
            <a:ext cx="2413405" cy="21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45846"/>
            <a:ext cx="2701280" cy="201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Functie dorstrommel</a:t>
            </a:r>
            <a:endParaRPr lang="de-D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04864"/>
            <a:ext cx="3394472" cy="4525963"/>
          </a:xfr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66507" y="1394668"/>
            <a:ext cx="85896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100% van de graankorrels los</a:t>
            </a:r>
          </a:p>
          <a:p>
            <a:pPr marL="0" indent="0">
              <a:buNone/>
            </a:pPr>
            <a:r>
              <a:rPr lang="nl-NL" dirty="0" smtClean="0"/>
              <a:t>    uit de halm.</a:t>
            </a:r>
          </a:p>
          <a:p>
            <a:r>
              <a:rPr lang="nl-NL" dirty="0" smtClean="0"/>
              <a:t>De enkele korrels die niet los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komen gaan compleet met stro</a:t>
            </a:r>
          </a:p>
          <a:p>
            <a:pPr marL="0" indent="0">
              <a:buNone/>
            </a:pPr>
            <a:r>
              <a:rPr lang="nl-NL" dirty="0" smtClean="0"/>
              <a:t>    mee naar buiten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70% van alle graankorrels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gaan door mantel </a:t>
            </a:r>
          </a:p>
          <a:p>
            <a:r>
              <a:rPr lang="nl-NL" dirty="0" smtClean="0"/>
              <a:t>30% via </a:t>
            </a:r>
            <a:r>
              <a:rPr lang="nl-NL" dirty="0" err="1" smtClean="0"/>
              <a:t>schudders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3249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79" y="3273751"/>
            <a:ext cx="5251521" cy="358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Centrifugaaltrommel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Om de korrels los te krijgen die na de dorstrommel nog steeds in de aar vast zitten</a:t>
            </a:r>
          </a:p>
          <a:p>
            <a:r>
              <a:rPr lang="nl-NL" dirty="0" smtClean="0"/>
              <a:t>Afneemtrommel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zorgt ervoor dat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het stro zich niet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om de dorstrommel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vast zet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218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Mantel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Afstand tussen trommel en mantel is instelbaar</a:t>
            </a:r>
          </a:p>
          <a:p>
            <a:r>
              <a:rPr lang="nl-NL" dirty="0" smtClean="0"/>
              <a:t>Afstand afhankelijk van gewas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572000" cy="3429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36606"/>
            <a:ext cx="240973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106"/>
          </a:xfrm>
        </p:spPr>
        <p:txBody>
          <a:bodyPr/>
          <a:lstStyle/>
          <a:p>
            <a:r>
              <a:rPr lang="nl-NL" dirty="0" err="1" smtClean="0"/>
              <a:t>Schudders</a:t>
            </a:r>
            <a:endParaRPr lang="de-D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57" y="3107014"/>
            <a:ext cx="4954497" cy="3715873"/>
          </a:xfr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57200" y="90872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Zaagtandvormige platen zorgen samen met de beweging van de </a:t>
            </a:r>
            <a:r>
              <a:rPr lang="nl-NL" dirty="0" err="1" smtClean="0"/>
              <a:t>schudders</a:t>
            </a:r>
            <a:r>
              <a:rPr lang="nl-NL" dirty="0" smtClean="0"/>
              <a:t> ervoor dat het stro naar achteren beweegt</a:t>
            </a:r>
          </a:p>
          <a:p>
            <a:r>
              <a:rPr lang="nl-NL" dirty="0" smtClean="0"/>
              <a:t>Tevens voorkomen</a:t>
            </a:r>
          </a:p>
          <a:p>
            <a:pPr marL="0" indent="0">
              <a:buNone/>
            </a:pPr>
            <a:r>
              <a:rPr lang="nl-NL" dirty="0" smtClean="0"/>
              <a:t>    platen dat het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graan zijdelings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kan bewegen </a:t>
            </a:r>
            <a:endParaRPr lang="de-D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93547"/>
            <a:ext cx="2664296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Zeef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Zeefafstand in te stellen, afhankelijk van gewas</a:t>
            </a:r>
          </a:p>
          <a:p>
            <a:r>
              <a:rPr lang="nl-NL" dirty="0" smtClean="0"/>
              <a:t>Voorkomt dat als de machine schuin staat hier te veel graan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verloren gaat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3284984"/>
            <a:ext cx="5624692" cy="3392996"/>
          </a:xfrm>
          <a:prstGeom prst="rect">
            <a:avLst/>
          </a:prstGeom>
        </p:spPr>
      </p:pic>
      <p:cxnSp>
        <p:nvCxnSpPr>
          <p:cNvPr id="6" name="Rechte verbindingslijn met pijl 5"/>
          <p:cNvCxnSpPr/>
          <p:nvPr/>
        </p:nvCxnSpPr>
        <p:spPr>
          <a:xfrm>
            <a:off x="5796136" y="2132856"/>
            <a:ext cx="1296144" cy="3888432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2123728" y="4365104"/>
            <a:ext cx="2376264" cy="1440160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3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91527"/>
            <a:ext cx="5510063" cy="397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Zwaartekracht!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Voorbereidingsbodem.</a:t>
            </a:r>
          </a:p>
          <a:p>
            <a:pPr marL="0" indent="0">
              <a:buNone/>
            </a:pPr>
            <a:r>
              <a:rPr lang="nl-NL" dirty="0" smtClean="0"/>
              <a:t>Graan, kaf en kort stro</a:t>
            </a:r>
          </a:p>
          <a:p>
            <a:pPr marL="0" indent="0">
              <a:buNone/>
            </a:pPr>
            <a:r>
              <a:rPr lang="nl-NL" dirty="0" smtClean="0"/>
              <a:t>door schuddende beweging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51" y="1154991"/>
            <a:ext cx="4109284" cy="166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3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08539"/>
            <a:ext cx="6629275" cy="364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Zwaartekracht!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Bovenzeef</a:t>
            </a:r>
            <a:endParaRPr lang="nl-NL" dirty="0" smtClean="0"/>
          </a:p>
          <a:p>
            <a:pPr marL="0" indent="0">
              <a:buNone/>
            </a:pPr>
            <a:r>
              <a:rPr lang="nl-NL" dirty="0" err="1" smtClean="0"/>
              <a:t>Ongedorste</a:t>
            </a:r>
            <a:r>
              <a:rPr lang="nl-NL" dirty="0" smtClean="0"/>
              <a:t> aren, kaf,</a:t>
            </a:r>
          </a:p>
          <a:p>
            <a:pPr marL="0" indent="0">
              <a:buNone/>
            </a:pPr>
            <a:r>
              <a:rPr lang="nl-NL" dirty="0" smtClean="0"/>
              <a:t>lichte korrels en kort stro.</a:t>
            </a:r>
          </a:p>
          <a:p>
            <a:pPr marL="0" indent="0">
              <a:buNone/>
            </a:pPr>
            <a:r>
              <a:rPr lang="nl-NL" dirty="0" smtClean="0"/>
              <a:t>Kaf en kort stro wordt</a:t>
            </a:r>
          </a:p>
          <a:p>
            <a:pPr marL="0" indent="0">
              <a:buNone/>
            </a:pPr>
            <a:r>
              <a:rPr lang="nl-NL" dirty="0" smtClean="0"/>
              <a:t>naar buiten</a:t>
            </a:r>
          </a:p>
          <a:p>
            <a:pPr marL="0" indent="0">
              <a:buNone/>
            </a:pPr>
            <a:r>
              <a:rPr lang="nl-NL" dirty="0" smtClean="0"/>
              <a:t>geblazen.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51" y="1154991"/>
            <a:ext cx="4109284" cy="166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75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08539"/>
            <a:ext cx="6629275" cy="364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Zwaartekracht!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Onderzeef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Graan naar de vijzel van</a:t>
            </a:r>
          </a:p>
          <a:p>
            <a:pPr marL="0" indent="0">
              <a:buNone/>
            </a:pPr>
            <a:r>
              <a:rPr lang="nl-NL" dirty="0" smtClean="0"/>
              <a:t>de graantank.</a:t>
            </a:r>
          </a:p>
          <a:p>
            <a:pPr marL="0" indent="0">
              <a:buNone/>
            </a:pPr>
            <a:r>
              <a:rPr lang="nl-NL" dirty="0" err="1" smtClean="0"/>
              <a:t>Ongedorste</a:t>
            </a:r>
            <a:r>
              <a:rPr lang="nl-NL" dirty="0" smtClean="0"/>
              <a:t> aren naar de</a:t>
            </a:r>
          </a:p>
          <a:p>
            <a:pPr marL="0" indent="0">
              <a:buNone/>
            </a:pPr>
            <a:r>
              <a:rPr lang="nl-NL" dirty="0" smtClean="0"/>
              <a:t>retourvijzel.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51" y="1154991"/>
            <a:ext cx="4109284" cy="166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7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175157"/>
            <a:ext cx="7032307" cy="796950"/>
          </a:xfrm>
        </p:spPr>
        <p:txBody>
          <a:bodyPr>
            <a:normAutofit/>
          </a:bodyPr>
          <a:lstStyle/>
          <a:p>
            <a:r>
              <a:rPr lang="nl-NL" dirty="0" smtClean="0"/>
              <a:t>Dorsvlegel - Maaidorser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648" y="1124744"/>
            <a:ext cx="7211144" cy="3849291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9546"/>
            <a:ext cx="335447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4" y="116632"/>
            <a:ext cx="2463610" cy="165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3" b="14806"/>
          <a:stretch/>
        </p:blipFill>
        <p:spPr bwMode="auto">
          <a:xfrm>
            <a:off x="126054" y="4293096"/>
            <a:ext cx="4845945" cy="250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 b="10324"/>
          <a:stretch/>
        </p:blipFill>
        <p:spPr bwMode="auto">
          <a:xfrm>
            <a:off x="4067336" y="953514"/>
            <a:ext cx="4934322" cy="275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80455"/>
            <a:ext cx="3980295" cy="291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1186"/>
            <a:ext cx="5801543" cy="335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graantransport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Vijzels</a:t>
            </a:r>
          </a:p>
          <a:p>
            <a:pPr marL="0" indent="0">
              <a:buNone/>
            </a:pPr>
            <a:r>
              <a:rPr lang="nl-NL" dirty="0" smtClean="0"/>
              <a:t>Vijzel naar graantank.</a:t>
            </a:r>
          </a:p>
          <a:p>
            <a:pPr marL="0" indent="0">
              <a:buNone/>
            </a:pPr>
            <a:r>
              <a:rPr lang="nl-NL" dirty="0" smtClean="0"/>
              <a:t>Vijzel </a:t>
            </a:r>
            <a:r>
              <a:rPr lang="nl-NL" smtClean="0"/>
              <a:t>naar dorstrommel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51" y="1154991"/>
            <a:ext cx="4109284" cy="166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5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7200800" cy="1143000"/>
          </a:xfrm>
        </p:spPr>
        <p:txBody>
          <a:bodyPr/>
          <a:lstStyle/>
          <a:p>
            <a:r>
              <a:rPr lang="nl-NL" dirty="0" smtClean="0"/>
              <a:t>Kaf van het koren scheiden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Met windkracht</a:t>
            </a:r>
          </a:p>
          <a:p>
            <a:r>
              <a:rPr lang="nl-NL" dirty="0" smtClean="0"/>
              <a:t>Toerental blazer traploos aan te passen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50" y="2780928"/>
            <a:ext cx="7176325" cy="394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3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kwaliteit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Controleer de graantank</a:t>
            </a:r>
          </a:p>
          <a:p>
            <a:r>
              <a:rPr lang="nl-NL" dirty="0" smtClean="0"/>
              <a:t>Hoeveelheid kaf (blazer anders instellen)</a:t>
            </a:r>
          </a:p>
          <a:p>
            <a:r>
              <a:rPr lang="nl-NL" dirty="0" smtClean="0"/>
              <a:t>Beschadigde korrels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(toerental dorstrommel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of afstand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trommel/mantel)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86" y="3645024"/>
            <a:ext cx="4071419" cy="305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6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Ongedorste</a:t>
            </a:r>
            <a:r>
              <a:rPr lang="nl-NL" dirty="0" smtClean="0"/>
              <a:t> aren</a:t>
            </a:r>
            <a:endParaRPr lang="de-D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77" y="2106863"/>
            <a:ext cx="3538488" cy="4717984"/>
          </a:xfr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Schraper tussen retourvijzel</a:t>
            </a:r>
          </a:p>
          <a:p>
            <a:pPr marL="0" indent="0">
              <a:buNone/>
            </a:pPr>
            <a:r>
              <a:rPr lang="nl-NL" dirty="0" smtClean="0"/>
              <a:t>    en dorstrommel.</a:t>
            </a:r>
          </a:p>
          <a:p>
            <a:pPr marL="0" indent="0">
              <a:buNone/>
            </a:pPr>
            <a:r>
              <a:rPr lang="nl-NL" dirty="0" smtClean="0"/>
              <a:t>   Controleer op speling</a:t>
            </a:r>
          </a:p>
          <a:p>
            <a:pPr marL="0" indent="0">
              <a:buNone/>
            </a:pPr>
            <a:r>
              <a:rPr lang="nl-NL" dirty="0" smtClean="0"/>
              <a:t>   (ketting optillen)</a:t>
            </a:r>
          </a:p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88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Haspel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Snelheid gelijk aan rijsnelheid + 1km/h</a:t>
            </a:r>
          </a:p>
          <a:p>
            <a:r>
              <a:rPr lang="nl-NL" dirty="0" smtClean="0"/>
              <a:t>Vingers houden gewas vast</a:t>
            </a:r>
          </a:p>
          <a:p>
            <a:r>
              <a:rPr lang="nl-NL" dirty="0" smtClean="0"/>
              <a:t>Hoogte instellen naar gewashoogte</a:t>
            </a:r>
          </a:p>
          <a:p>
            <a:r>
              <a:rPr lang="nl-NL" dirty="0" smtClean="0"/>
              <a:t>Lengterichting instelbaar i.v.m. gewas wat plat ligt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46614"/>
            <a:ext cx="5261595" cy="287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9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nl-NL" dirty="0" smtClean="0"/>
              <a:t>Dagelijks onderhoud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400600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– de radiateur en oliekoelers schoonblazen;</a:t>
            </a:r>
            <a:endParaRPr lang="de-DE" dirty="0"/>
          </a:p>
          <a:p>
            <a:r>
              <a:rPr lang="nl-NL" dirty="0"/>
              <a:t>– de brandstof, het motoroliepeil en de koelingsvloeistof </a:t>
            </a:r>
            <a:r>
              <a:rPr lang="nl-NL" dirty="0" smtClean="0"/>
              <a:t>   van </a:t>
            </a:r>
            <a:r>
              <a:rPr lang="nl-NL" dirty="0"/>
              <a:t>de </a:t>
            </a:r>
            <a:r>
              <a:rPr lang="nl-NL" dirty="0" smtClean="0"/>
              <a:t>motor controleren </a:t>
            </a:r>
            <a:r>
              <a:rPr lang="nl-NL" dirty="0"/>
              <a:t>en zo nodig bijvullen;</a:t>
            </a:r>
            <a:endParaRPr lang="de-DE" dirty="0"/>
          </a:p>
          <a:p>
            <a:r>
              <a:rPr lang="nl-NL" dirty="0"/>
              <a:t>– het oliepeil van de hydraulische installatie controleren;</a:t>
            </a:r>
            <a:endParaRPr lang="de-DE" dirty="0"/>
          </a:p>
          <a:p>
            <a:r>
              <a:rPr lang="nl-NL" dirty="0"/>
              <a:t>– de spanning van de riemen en kettingen controleren;</a:t>
            </a:r>
            <a:endParaRPr lang="de-DE" dirty="0"/>
          </a:p>
          <a:p>
            <a:r>
              <a:rPr lang="nl-NL" dirty="0"/>
              <a:t>– de luchtfilters reinigen;</a:t>
            </a:r>
            <a:endParaRPr lang="de-DE" dirty="0"/>
          </a:p>
          <a:p>
            <a:r>
              <a:rPr lang="nl-NL" dirty="0"/>
              <a:t>– de </a:t>
            </a:r>
            <a:r>
              <a:rPr lang="nl-NL" dirty="0" err="1"/>
              <a:t>messpeling</a:t>
            </a:r>
            <a:r>
              <a:rPr lang="nl-NL" dirty="0"/>
              <a:t> controleren (verbogen vingers);</a:t>
            </a:r>
            <a:endParaRPr lang="de-DE" dirty="0"/>
          </a:p>
          <a:p>
            <a:r>
              <a:rPr lang="nl-NL" dirty="0"/>
              <a:t>– de stenenvanggoot schoonmaken;</a:t>
            </a:r>
            <a:endParaRPr lang="de-DE" dirty="0"/>
          </a:p>
          <a:p>
            <a:r>
              <a:rPr lang="nl-NL" dirty="0"/>
              <a:t>– de mantel, de </a:t>
            </a:r>
            <a:r>
              <a:rPr lang="nl-NL" dirty="0" err="1"/>
              <a:t>schudders</a:t>
            </a:r>
            <a:r>
              <a:rPr lang="nl-NL" dirty="0"/>
              <a:t> en de onderkant van de elevatorhuizen (</a:t>
            </a:r>
            <a:r>
              <a:rPr lang="nl-NL" dirty="0" smtClean="0"/>
              <a:t>deksel wegnemen</a:t>
            </a:r>
            <a:r>
              <a:rPr lang="nl-NL" dirty="0"/>
              <a:t>) controleren op </a:t>
            </a:r>
            <a:r>
              <a:rPr lang="nl-NL" dirty="0" smtClean="0"/>
              <a:t>verstoppingen</a:t>
            </a:r>
            <a:endParaRPr lang="de-DE" dirty="0"/>
          </a:p>
          <a:p>
            <a:r>
              <a:rPr lang="nl-NL" dirty="0"/>
              <a:t>– de vetnippels op lagers en bussen smeren.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57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nl-NL" dirty="0" smtClean="0"/>
              <a:t>Smeren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r>
              <a:rPr lang="nl-NL" dirty="0" smtClean="0"/>
              <a:t>Ondanks automatische smering blijven er altijd smeernippel te smeren.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13101" r="13403" b="16271"/>
          <a:stretch/>
        </p:blipFill>
        <p:spPr>
          <a:xfrm>
            <a:off x="2627784" y="2420888"/>
            <a:ext cx="6212114" cy="42526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34389"/>
            <a:ext cx="2075723" cy="1556792"/>
          </a:xfrm>
          <a:prstGeom prst="rect">
            <a:avLst/>
          </a:prstGeom>
        </p:spPr>
      </p:pic>
      <p:cxnSp>
        <p:nvCxnSpPr>
          <p:cNvPr id="7" name="Rechte verbindingslijn met pijl 6"/>
          <p:cNvCxnSpPr/>
          <p:nvPr/>
        </p:nvCxnSpPr>
        <p:spPr>
          <a:xfrm>
            <a:off x="1691680" y="3717032"/>
            <a:ext cx="144016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Ombouwen mais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Lagere trommelsnelheid</a:t>
            </a:r>
          </a:p>
          <a:p>
            <a:r>
              <a:rPr lang="nl-NL" dirty="0" smtClean="0"/>
              <a:t>Afstand tussen trommel en mantel 30-35mm</a:t>
            </a:r>
          </a:p>
          <a:p>
            <a:r>
              <a:rPr lang="nl-NL" dirty="0" smtClean="0"/>
              <a:t>Trommel dicht maken (kolven)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14339"/>
            <a:ext cx="3803915" cy="28529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82319"/>
            <a:ext cx="2981761" cy="397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/>
          <a:stretch/>
        </p:blipFill>
        <p:spPr>
          <a:xfrm>
            <a:off x="5148065" y="0"/>
            <a:ext cx="3995934" cy="34793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27603" cy="70609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Innovatie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Dubbele messenbalk</a:t>
            </a:r>
          </a:p>
          <a:p>
            <a:r>
              <a:rPr lang="nl-NL" dirty="0" smtClean="0"/>
              <a:t>1</a:t>
            </a:r>
            <a:r>
              <a:rPr lang="nl-NL" baseline="30000" dirty="0" smtClean="0"/>
              <a:t>e</a:t>
            </a:r>
            <a:r>
              <a:rPr lang="nl-NL" dirty="0" smtClean="0"/>
              <a:t> stoppellengte 30cm</a:t>
            </a:r>
          </a:p>
          <a:p>
            <a:r>
              <a:rPr lang="nl-NL" dirty="0" smtClean="0"/>
              <a:t>2</a:t>
            </a:r>
            <a:r>
              <a:rPr lang="nl-NL" baseline="30000" dirty="0" smtClean="0"/>
              <a:t>e</a:t>
            </a:r>
            <a:r>
              <a:rPr lang="nl-NL" dirty="0" smtClean="0"/>
              <a:t> stoppellengte 15cm</a:t>
            </a:r>
          </a:p>
          <a:p>
            <a:r>
              <a:rPr lang="nl-NL" dirty="0" smtClean="0"/>
              <a:t>15cm gaat nier door de machine, maar wordt door de rol in de grond gedrukt</a:t>
            </a:r>
          </a:p>
          <a:p>
            <a:r>
              <a:rPr lang="nl-NL" dirty="0" smtClean="0"/>
              <a:t>Rol bepaalt het hoogte en druk het stro in de grond</a:t>
            </a:r>
          </a:p>
          <a:p>
            <a:r>
              <a:rPr lang="nl-NL" dirty="0" smtClean="0"/>
              <a:t>Brandstofbesparing</a:t>
            </a:r>
          </a:p>
          <a:p>
            <a:r>
              <a:rPr lang="nl-NL" dirty="0" smtClean="0"/>
              <a:t>100% exacte stroverdeling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16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27603" cy="70609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Innovatie</a:t>
            </a:r>
            <a:endParaRPr lang="de-D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4245936" cy="56612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4214834" cy="561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5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Type maaidorser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Axiaal dorser</a:t>
            </a:r>
          </a:p>
          <a:p>
            <a:r>
              <a:rPr lang="nl-NL" dirty="0" smtClean="0"/>
              <a:t>Dorser met </a:t>
            </a:r>
            <a:r>
              <a:rPr lang="nl-NL" dirty="0" err="1" smtClean="0"/>
              <a:t>schudders</a:t>
            </a:r>
            <a:endParaRPr lang="de-D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25" y="1196752"/>
            <a:ext cx="4560375" cy="31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09120"/>
            <a:ext cx="5529506" cy="22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0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29292"/>
            <a:ext cx="5847159" cy="468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Vragen?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63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Axiaal maaidorser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Hoge capaciteit</a:t>
            </a:r>
          </a:p>
          <a:p>
            <a:r>
              <a:rPr lang="nl-NL" dirty="0" smtClean="0"/>
              <a:t>Minder </a:t>
            </a:r>
            <a:r>
              <a:rPr lang="nl-NL" dirty="0" err="1" smtClean="0"/>
              <a:t>storinggevoelig</a:t>
            </a:r>
            <a:endParaRPr lang="nl-NL" dirty="0" smtClean="0"/>
          </a:p>
          <a:p>
            <a:r>
              <a:rPr lang="nl-NL" dirty="0" smtClean="0"/>
              <a:t>Kort stro</a:t>
            </a:r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723357"/>
            <a:ext cx="5948335" cy="413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02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nl-NL" dirty="0" smtClean="0"/>
              <a:t>Axiaal maaidorser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525963"/>
          </a:xfrm>
        </p:spPr>
        <p:txBody>
          <a:bodyPr/>
          <a:lstStyle/>
          <a:p>
            <a:r>
              <a:rPr lang="nl-NL" dirty="0" smtClean="0"/>
              <a:t>Mantel van </a:t>
            </a:r>
            <a:r>
              <a:rPr lang="nl-NL" dirty="0" err="1" smtClean="0"/>
              <a:t>axiaaldorser</a:t>
            </a:r>
            <a:endParaRPr lang="de-D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46801"/>
            <a:ext cx="6756244" cy="506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nl-NL" dirty="0" smtClean="0"/>
              <a:t>Axiaal maaidorser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525963"/>
          </a:xfrm>
        </p:spPr>
        <p:txBody>
          <a:bodyPr/>
          <a:lstStyle/>
          <a:p>
            <a:r>
              <a:rPr lang="nl-NL" dirty="0" smtClean="0"/>
              <a:t>Schroef van </a:t>
            </a:r>
            <a:r>
              <a:rPr lang="nl-NL" dirty="0" err="1" smtClean="0"/>
              <a:t>axiaaldorser</a:t>
            </a:r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92796"/>
            <a:ext cx="7020271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rmAutofit/>
          </a:bodyPr>
          <a:lstStyle/>
          <a:p>
            <a:r>
              <a:rPr lang="nl-NL" dirty="0" smtClean="0"/>
              <a:t>Maaidorser met </a:t>
            </a:r>
            <a:r>
              <a:rPr lang="nl-NL" dirty="0" err="1" smtClean="0"/>
              <a:t>schudders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Lang stro</a:t>
            </a:r>
          </a:p>
          <a:p>
            <a:r>
              <a:rPr lang="nl-NL" dirty="0" smtClean="0"/>
              <a:t>Bewezen betrouwbaarheid</a:t>
            </a:r>
          </a:p>
          <a:p>
            <a:r>
              <a:rPr lang="nl-NL" dirty="0" smtClean="0"/>
              <a:t>Goedkoper</a:t>
            </a:r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10" y="1196752"/>
            <a:ext cx="357088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61048"/>
            <a:ext cx="4350715" cy="289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Banden of rupsen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Max. </a:t>
            </a:r>
            <a:r>
              <a:rPr lang="nl-NL" dirty="0" err="1" smtClean="0"/>
              <a:t>asdruk</a:t>
            </a:r>
            <a:r>
              <a:rPr lang="nl-NL" dirty="0" smtClean="0"/>
              <a:t> 10 ton</a:t>
            </a:r>
          </a:p>
          <a:p>
            <a:r>
              <a:rPr lang="nl-NL" dirty="0" smtClean="0"/>
              <a:t>Noodgedwongen</a:t>
            </a:r>
          </a:p>
          <a:p>
            <a:r>
              <a:rPr lang="nl-NL" dirty="0" smtClean="0"/>
              <a:t>Of kiezen voor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kleinere maaidorser</a:t>
            </a:r>
          </a:p>
          <a:p>
            <a:endParaRPr lang="de-D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64" y="1268760"/>
            <a:ext cx="3951928" cy="283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71" y="4357269"/>
            <a:ext cx="3976021" cy="24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0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nl-NL" dirty="0" smtClean="0"/>
              <a:t>Rupsen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r>
              <a:rPr lang="nl-NL" dirty="0" smtClean="0"/>
              <a:t>Veel slijtage door wringing rupsen</a:t>
            </a:r>
          </a:p>
          <a:p>
            <a:r>
              <a:rPr lang="nl-NL" dirty="0" smtClean="0"/>
              <a:t>Warm asfalt</a:t>
            </a:r>
          </a:p>
          <a:p>
            <a:r>
              <a:rPr lang="nl-NL" dirty="0" smtClean="0"/>
              <a:t>Om de 3 jaar nieuwe rupsen</a:t>
            </a:r>
          </a:p>
          <a:p>
            <a:r>
              <a:rPr lang="nl-NL" dirty="0" smtClean="0"/>
              <a:t>€15.000,- per set</a:t>
            </a:r>
            <a:endParaRPr lang="de-DE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17032"/>
            <a:ext cx="18722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98" y="1869182"/>
            <a:ext cx="2755378" cy="206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424" y="4267656"/>
            <a:ext cx="3259063" cy="244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6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558</Words>
  <Application>Microsoft Office PowerPoint</Application>
  <PresentationFormat>Diavoorstelling (4:3)</PresentationFormat>
  <Paragraphs>133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3" baseType="lpstr">
      <vt:lpstr>Arial</vt:lpstr>
      <vt:lpstr>Calibri</vt:lpstr>
      <vt:lpstr>Kantoorthema</vt:lpstr>
      <vt:lpstr>PowerPoint-presentatie</vt:lpstr>
      <vt:lpstr>Dorsvlegel - Maaidorser</vt:lpstr>
      <vt:lpstr>Type maaidorser</vt:lpstr>
      <vt:lpstr>Axiaal maaidorser</vt:lpstr>
      <vt:lpstr>Axiaal maaidorser</vt:lpstr>
      <vt:lpstr>Axiaal maaidorser</vt:lpstr>
      <vt:lpstr>Maaidorser met schudders</vt:lpstr>
      <vt:lpstr>Banden of rupsen</vt:lpstr>
      <vt:lpstr>Rupsen</vt:lpstr>
      <vt:lpstr>Of toch banden?</vt:lpstr>
      <vt:lpstr>Dorstrommel</vt:lpstr>
      <vt:lpstr>Functie dorstrommel</vt:lpstr>
      <vt:lpstr>Centrifugaaltrommel</vt:lpstr>
      <vt:lpstr>Mantel</vt:lpstr>
      <vt:lpstr>Schudders</vt:lpstr>
      <vt:lpstr>Zeef</vt:lpstr>
      <vt:lpstr>Zwaartekracht!</vt:lpstr>
      <vt:lpstr>Zwaartekracht!</vt:lpstr>
      <vt:lpstr>Zwaartekracht!</vt:lpstr>
      <vt:lpstr>graantransport</vt:lpstr>
      <vt:lpstr>Kaf van het koren scheiden</vt:lpstr>
      <vt:lpstr>kwaliteit</vt:lpstr>
      <vt:lpstr>Ongedorste aren</vt:lpstr>
      <vt:lpstr>Haspel</vt:lpstr>
      <vt:lpstr>Dagelijks onderhoud</vt:lpstr>
      <vt:lpstr>Smeren</vt:lpstr>
      <vt:lpstr>Ombouwen mais</vt:lpstr>
      <vt:lpstr>Innovatie</vt:lpstr>
      <vt:lpstr>Innovatie</vt:lpstr>
      <vt:lpstr>Vragen?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Silvia Ragas</dc:creator>
  <cp:lastModifiedBy>Stephan de Wit</cp:lastModifiedBy>
  <cp:revision>141</cp:revision>
  <dcterms:created xsi:type="dcterms:W3CDTF">2011-10-14T07:30:03Z</dcterms:created>
  <dcterms:modified xsi:type="dcterms:W3CDTF">2017-09-06T11:53:29Z</dcterms:modified>
</cp:coreProperties>
</file>