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7" r:id="rId6"/>
    <p:sldId id="258" r:id="rId7"/>
    <p:sldId id="262" r:id="rId8"/>
    <p:sldId id="266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8"/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4" name="Freeform 5"/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5356"/>
                <a:gd name="f17" fmla="*/ f14 1 8638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sp>
        <p:nvSpPr>
          <p:cNvPr id="5" name="Title 1"/>
          <p:cNvSpPr txBox="1">
            <a:spLocks noGrp="1"/>
          </p:cNvSpPr>
          <p:nvPr>
            <p:ph type="ctrTitle"/>
          </p:nvPr>
        </p:nvSpPr>
        <p:spPr>
          <a:xfrm>
            <a:off x="1154951" y="2099736"/>
            <a:ext cx="8825660" cy="2677646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6" name="Subtitle 2"/>
          <p:cNvSpPr txBox="1">
            <a:spLocks noGrp="1"/>
          </p:cNvSpPr>
          <p:nvPr>
            <p:ph type="subTitle" idx="1"/>
          </p:nvPr>
        </p:nvSpPr>
        <p:spPr>
          <a:xfrm>
            <a:off x="1154951" y="4777383"/>
            <a:ext cx="8825660" cy="861419"/>
          </a:xfrm>
        </p:spPr>
        <p:txBody>
          <a:bodyPr/>
          <a:lstStyle>
            <a:lvl1pPr marL="0" indent="0">
              <a:buNone/>
              <a:defRPr cap="all">
                <a:solidFill>
                  <a:srgbClr val="EF53A5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7"/>
          </p:nvPr>
        </p:nvSpPr>
        <p:spPr>
          <a:xfrm rot="5400013">
            <a:off x="10158994" y="1792224"/>
            <a:ext cx="990596" cy="304796"/>
          </a:xfrm>
        </p:spPr>
        <p:txBody>
          <a:bodyPr anchor="t"/>
          <a:lstStyle>
            <a:lvl1pPr algn="l">
              <a:defRPr b="0">
                <a:solidFill>
                  <a:srgbClr val="FFFFFF"/>
                </a:solidFill>
              </a:defRPr>
            </a:lvl1pPr>
          </a:lstStyle>
          <a:p>
            <a:pPr lvl="0"/>
            <a:fld id="{C94F6919-B16F-4043-A82F-D2DE950EEA6F}" type="datetime1">
              <a:rPr lang="en-US"/>
              <a:pPr lvl="0"/>
              <a:t>7/14/2017</a:t>
            </a:fld>
            <a:endParaRPr lang="en-US"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9"/>
          </p:nvPr>
        </p:nvSpPr>
        <p:spPr>
          <a:xfrm rot="5400013">
            <a:off x="8951981" y="3227837"/>
            <a:ext cx="3859792" cy="304796"/>
          </a:xfrm>
        </p:spPr>
        <p:txBody>
          <a:bodyPr/>
          <a:lstStyle>
            <a:lvl1pPr>
              <a:defRPr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9" name="Rectangle 10"/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rnd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0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165827-F178-47BB-9711-3F1ABEFC177C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4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12"/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4" name="Oval 16"/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" name="Oval 17"/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6" name="Oval 18"/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7" name="Oval 19"/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8" name="Oval 20"/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9" name="Freeform 5"/>
            <p:cNvSpPr/>
            <p:nvPr/>
          </p:nvSpPr>
          <p:spPr>
            <a:xfrm rot="10371510">
              <a:off x="263767" y="4438250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val f2"/>
                <a:gd name="f80" fmla="val f3"/>
                <a:gd name="f81" fmla="val f4"/>
                <a:gd name="f82" fmla="+- f81 0 f79"/>
                <a:gd name="f83" fmla="+- f80 0 f79"/>
                <a:gd name="f84" fmla="*/ f83 1 10000"/>
                <a:gd name="f85" fmla="*/ f82 1 5291"/>
                <a:gd name="f86" fmla="*/ f79 1 f84"/>
                <a:gd name="f87" fmla="*/ f80 1 f84"/>
                <a:gd name="f88" fmla="*/ f79 1 f85"/>
                <a:gd name="f89" fmla="*/ f81 1 f85"/>
                <a:gd name="f90" fmla="*/ f86 f77 1"/>
                <a:gd name="f91" fmla="*/ f87 f77 1"/>
                <a:gd name="f92" fmla="*/ f89 f78 1"/>
                <a:gd name="f93" fmla="*/ f88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0" name="Freeform 5"/>
            <p:cNvSpPr/>
            <p:nvPr/>
          </p:nvSpPr>
          <p:spPr>
            <a:xfrm rot="10799991">
              <a:off x="459514" y="321138"/>
              <a:ext cx="11277596" cy="45338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104"/>
                <a:gd name="f4" fmla="val 2856"/>
                <a:gd name="f5" fmla="val 1"/>
                <a:gd name="f6" fmla="val 6943"/>
                <a:gd name="f7" fmla="val 26"/>
                <a:gd name="f8" fmla="val 6782"/>
                <a:gd name="f9" fmla="val 50"/>
                <a:gd name="f10" fmla="val 6621"/>
                <a:gd name="f11" fmla="val 73"/>
                <a:gd name="f12" fmla="val 6459"/>
                <a:gd name="f13" fmla="val 93"/>
                <a:gd name="f14" fmla="val 6298"/>
                <a:gd name="f15" fmla="val 113"/>
                <a:gd name="f16" fmla="val 6136"/>
                <a:gd name="f17" fmla="val 132"/>
                <a:gd name="f18" fmla="val 5976"/>
                <a:gd name="f19" fmla="val 148"/>
                <a:gd name="f20" fmla="val 5814"/>
                <a:gd name="f21" fmla="val 163"/>
                <a:gd name="f22" fmla="val 5653"/>
                <a:gd name="f23" fmla="val 177"/>
                <a:gd name="f24" fmla="val 5494"/>
                <a:gd name="f25" fmla="val 189"/>
                <a:gd name="f26" fmla="val 5334"/>
                <a:gd name="f27" fmla="val 201"/>
                <a:gd name="f28" fmla="val 5175"/>
                <a:gd name="f29" fmla="val 211"/>
                <a:gd name="f30" fmla="val 5017"/>
                <a:gd name="f31" fmla="val 219"/>
                <a:gd name="f32" fmla="val 4859"/>
                <a:gd name="f33" fmla="val 227"/>
                <a:gd name="f34" fmla="val 4703"/>
                <a:gd name="f35" fmla="val 234"/>
                <a:gd name="f36" fmla="val 4548"/>
                <a:gd name="f37" fmla="val 239"/>
                <a:gd name="f38" fmla="val 4393"/>
                <a:gd name="f39" fmla="val 243"/>
                <a:gd name="f40" fmla="val 4240"/>
                <a:gd name="f41" fmla="val 247"/>
                <a:gd name="f42" fmla="val 4088"/>
                <a:gd name="f43" fmla="val 249"/>
                <a:gd name="f44" fmla="val 3937"/>
                <a:gd name="f45" fmla="val 251"/>
                <a:gd name="f46" fmla="val 3788"/>
                <a:gd name="f47" fmla="val 252"/>
                <a:gd name="f48" fmla="val 3640"/>
                <a:gd name="f49" fmla="val 3494"/>
                <a:gd name="f50" fmla="val 3349"/>
                <a:gd name="f51" fmla="val 3207"/>
                <a:gd name="f52" fmla="val 246"/>
                <a:gd name="f53" fmla="val 3066"/>
                <a:gd name="f54" fmla="val 2928"/>
                <a:gd name="f55" fmla="val 240"/>
                <a:gd name="f56" fmla="val 2791"/>
                <a:gd name="f57" fmla="val 235"/>
                <a:gd name="f58" fmla="val 2656"/>
                <a:gd name="f59" fmla="val 230"/>
                <a:gd name="f60" fmla="val 2524"/>
                <a:gd name="f61" fmla="val 225"/>
                <a:gd name="f62" fmla="val 2266"/>
                <a:gd name="f63" fmla="val 212"/>
                <a:gd name="f64" fmla="val 2019"/>
                <a:gd name="f65" fmla="val 198"/>
                <a:gd name="f66" fmla="val 1782"/>
                <a:gd name="f67" fmla="val 183"/>
                <a:gd name="f68" fmla="val 1557"/>
                <a:gd name="f69" fmla="val 167"/>
                <a:gd name="f70" fmla="val 1343"/>
                <a:gd name="f71" fmla="val 150"/>
                <a:gd name="f72" fmla="val 1144"/>
                <a:gd name="f73" fmla="val 957"/>
                <a:gd name="f74" fmla="val 114"/>
                <a:gd name="f75" fmla="val 785"/>
                <a:gd name="f76" fmla="val 96"/>
                <a:gd name="f77" fmla="val 627"/>
                <a:gd name="f78" fmla="val 79"/>
                <a:gd name="f79" fmla="val 487"/>
                <a:gd name="f80" fmla="val 63"/>
                <a:gd name="f81" fmla="val 361"/>
                <a:gd name="f82" fmla="val 48"/>
                <a:gd name="f83" fmla="val 254"/>
                <a:gd name="f84" fmla="val 35"/>
                <a:gd name="f85" fmla="val 165"/>
                <a:gd name="f86" fmla="val 23"/>
                <a:gd name="f87" fmla="val 42"/>
                <a:gd name="f88" fmla="val 6"/>
                <a:gd name="f89" fmla="*/ f0 1 7104"/>
                <a:gd name="f90" fmla="*/ f1 1 285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7104"/>
                <a:gd name="f97" fmla="*/ f94 1 2856"/>
                <a:gd name="f98" fmla="*/ 0 1 f96"/>
                <a:gd name="f99" fmla="*/ f92 1 f96"/>
                <a:gd name="f100" fmla="*/ 0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7104" h="2856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lnTo>
                    <a:pt x="f3" y="f5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5"/>
                  </a:lnTo>
                  <a:lnTo>
                    <a:pt x="f49" y="f45"/>
                  </a:lnTo>
                  <a:lnTo>
                    <a:pt x="f50" y="f43"/>
                  </a:lnTo>
                  <a:lnTo>
                    <a:pt x="f51" y="f52"/>
                  </a:lnTo>
                  <a:lnTo>
                    <a:pt x="f53" y="f39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17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78"/>
                  </a:lnTo>
                  <a:lnTo>
                    <a:pt x="f79" y="f80"/>
                  </a:lnTo>
                  <a:lnTo>
                    <a:pt x="f81" y="f82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1" name="Freeform 5"/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5356"/>
                <a:gd name="f17" fmla="*/ f14 1 8638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sp>
        <p:nvSpPr>
          <p:cNvPr id="12" name="Title 1"/>
          <p:cNvSpPr txBox="1">
            <a:spLocks noGrp="1"/>
          </p:cNvSpPr>
          <p:nvPr>
            <p:ph type="title"/>
          </p:nvPr>
        </p:nvSpPr>
        <p:spPr>
          <a:xfrm>
            <a:off x="1154951" y="4969928"/>
            <a:ext cx="8825660" cy="566735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3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1154951" y="685800"/>
            <a:ext cx="8825660" cy="3429000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1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154951" y="5536664"/>
            <a:ext cx="8825660" cy="493711"/>
          </a:xfrm>
        </p:spPr>
        <p:txBody>
          <a:bodyPr/>
          <a:lstStyle>
            <a:lvl1pPr marL="0" indent="0">
              <a:buNone/>
              <a:defRPr sz="1200">
                <a:solidFill>
                  <a:srgbClr val="EF53A5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D266E1-B30F-4858-BAEA-96DD2CB7AB48}" type="datetime1">
              <a:rPr lang="en-US"/>
              <a:pPr lvl="0"/>
              <a:t>7/14/2017</a:t>
            </a:fld>
            <a:endParaRPr lang="en-US"/>
          </a:p>
        </p:txBody>
      </p:sp>
      <p:sp>
        <p:nvSpPr>
          <p:cNvPr id="1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17" name="Rectangle 15"/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rnd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9A67D5-94FF-4BE3-BF2E-C056DBEFE8D4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48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10"/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4" name="Oval 13"/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" name="Oval 14"/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6" name="Oval 15"/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7" name="Oval 17"/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8" name="Oval 18"/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9" name="Freeform 5"/>
            <p:cNvSpPr/>
            <p:nvPr/>
          </p:nvSpPr>
          <p:spPr>
            <a:xfrm rot="21010064">
              <a:off x="8490945" y="2714872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val f2"/>
                <a:gd name="f80" fmla="val f3"/>
                <a:gd name="f81" fmla="val f4"/>
                <a:gd name="f82" fmla="+- f81 0 f79"/>
                <a:gd name="f83" fmla="+- f80 0 f79"/>
                <a:gd name="f84" fmla="*/ f83 1 10000"/>
                <a:gd name="f85" fmla="*/ f82 1 5291"/>
                <a:gd name="f86" fmla="*/ f79 1 f84"/>
                <a:gd name="f87" fmla="*/ f80 1 f84"/>
                <a:gd name="f88" fmla="*/ f79 1 f85"/>
                <a:gd name="f89" fmla="*/ f81 1 f85"/>
                <a:gd name="f90" fmla="*/ f86 f77 1"/>
                <a:gd name="f91" fmla="*/ f87 f77 1"/>
                <a:gd name="f92" fmla="*/ f89 f78 1"/>
                <a:gd name="f93" fmla="*/ f88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0" name="Freeform 5"/>
            <p:cNvSpPr/>
            <p:nvPr/>
          </p:nvSpPr>
          <p:spPr>
            <a:xfrm>
              <a:off x="455608" y="2801319"/>
              <a:ext cx="11277596" cy="3602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7946"/>
                <a:gd name="f5" fmla="val 7945"/>
                <a:gd name="f6" fmla="val 4"/>
                <a:gd name="f7" fmla="val 9773"/>
                <a:gd name="f8" fmla="val 91"/>
                <a:gd name="f9" fmla="val 9547"/>
                <a:gd name="f10" fmla="val 175"/>
                <a:gd name="f11" fmla="val 9320"/>
                <a:gd name="f12" fmla="val 256"/>
                <a:gd name="f13" fmla="val 9092"/>
                <a:gd name="f14" fmla="val 326"/>
                <a:gd name="f15" fmla="val 8865"/>
                <a:gd name="f16" fmla="val 396"/>
                <a:gd name="f17" fmla="val 8637"/>
                <a:gd name="f18" fmla="val 462"/>
                <a:gd name="f19" fmla="val 8412"/>
                <a:gd name="f20" fmla="val 518"/>
                <a:gd name="f21" fmla="val 8184"/>
                <a:gd name="f22" fmla="val 571"/>
                <a:gd name="f23" fmla="val 7957"/>
                <a:gd name="f24" fmla="val 620"/>
                <a:gd name="f25" fmla="val 7734"/>
                <a:gd name="f26" fmla="val 662"/>
                <a:gd name="f27" fmla="val 7508"/>
                <a:gd name="f28" fmla="val 704"/>
                <a:gd name="f29" fmla="val 7285"/>
                <a:gd name="f30" fmla="val 739"/>
                <a:gd name="f31" fmla="val 7062"/>
                <a:gd name="f32" fmla="val 767"/>
                <a:gd name="f33" fmla="val 6840"/>
                <a:gd name="f34" fmla="val 795"/>
                <a:gd name="f35" fmla="val 6620"/>
                <a:gd name="f36" fmla="val 819"/>
                <a:gd name="f37" fmla="val 6402"/>
                <a:gd name="f38" fmla="val 837"/>
                <a:gd name="f39" fmla="val 6184"/>
                <a:gd name="f40" fmla="val 851"/>
                <a:gd name="f41" fmla="val 5968"/>
                <a:gd name="f42" fmla="val 865"/>
                <a:gd name="f43" fmla="val 5755"/>
                <a:gd name="f44" fmla="val 872"/>
                <a:gd name="f45" fmla="val 5542"/>
                <a:gd name="f46" fmla="val 879"/>
                <a:gd name="f47" fmla="val 5332"/>
                <a:gd name="f48" fmla="val 882"/>
                <a:gd name="f49" fmla="val 5124"/>
                <a:gd name="f50" fmla="val 4918"/>
                <a:gd name="f51" fmla="val 4714"/>
                <a:gd name="f52" fmla="val 4514"/>
                <a:gd name="f53" fmla="val 861"/>
                <a:gd name="f54" fmla="val 4316"/>
                <a:gd name="f55" fmla="val 4122"/>
                <a:gd name="f56" fmla="val 840"/>
                <a:gd name="f57" fmla="val 3929"/>
                <a:gd name="f58" fmla="val 823"/>
                <a:gd name="f59" fmla="val 3739"/>
                <a:gd name="f60" fmla="val 805"/>
                <a:gd name="f61" fmla="val 3553"/>
                <a:gd name="f62" fmla="val 788"/>
                <a:gd name="f63" fmla="val 3190"/>
                <a:gd name="f64" fmla="val 742"/>
                <a:gd name="f65" fmla="val 2842"/>
                <a:gd name="f66" fmla="val 693"/>
                <a:gd name="f67" fmla="val 2508"/>
                <a:gd name="f68" fmla="val 641"/>
                <a:gd name="f69" fmla="val 2192"/>
                <a:gd name="f70" fmla="val 585"/>
                <a:gd name="f71" fmla="val 1890"/>
                <a:gd name="f72" fmla="val 525"/>
                <a:gd name="f73" fmla="val 1610"/>
                <a:gd name="f74" fmla="val 1347"/>
                <a:gd name="f75" fmla="val 399"/>
                <a:gd name="f76" fmla="val 1105"/>
                <a:gd name="f77" fmla="val 336"/>
                <a:gd name="f78" fmla="val 883"/>
                <a:gd name="f79" fmla="val 277"/>
                <a:gd name="f80" fmla="val 686"/>
                <a:gd name="f81" fmla="val 221"/>
                <a:gd name="f82" fmla="val 508"/>
                <a:gd name="f83" fmla="val 168"/>
                <a:gd name="f84" fmla="val 358"/>
                <a:gd name="f85" fmla="val 123"/>
                <a:gd name="f86" fmla="val 232"/>
                <a:gd name="f87" fmla="val 81"/>
                <a:gd name="f88" fmla="val 59"/>
                <a:gd name="f89" fmla="val 21"/>
                <a:gd name="f90" fmla="*/ f0 1 10000"/>
                <a:gd name="f91" fmla="*/ f1 1 7946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10000"/>
                <a:gd name="f98" fmla="*/ f95 1 7946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10000" h="7946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1" name="Freeform 5"/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5356"/>
                <a:gd name="f17" fmla="*/ f14 1 8638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sp>
        <p:nvSpPr>
          <p:cNvPr id="12" name="Title 1"/>
          <p:cNvSpPr txBox="1">
            <a:spLocks noGrp="1"/>
          </p:cNvSpPr>
          <p:nvPr>
            <p:ph type="title"/>
          </p:nvPr>
        </p:nvSpPr>
        <p:spPr>
          <a:xfrm>
            <a:off x="1148797" y="1063419"/>
            <a:ext cx="8831814" cy="1372989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154951" y="3543299"/>
            <a:ext cx="8825660" cy="2476496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666B4A-C454-4BE9-9CAB-C7CDC297F56B}" type="datetime1">
              <a:rPr lang="en-US"/>
              <a:pPr lvl="0"/>
              <a:t>7/14/2017</a:t>
            </a:fld>
            <a:endParaRPr lang="en-US"/>
          </a:p>
        </p:txBody>
      </p:sp>
      <p:sp>
        <p:nvSpPr>
          <p:cNvPr id="1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16" name="Rectangle 12"/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rnd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7CC4FB-18DC-4D01-9A1E-6483666320B9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52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16"/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4" name="Oval 19"/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" name="Oval 21"/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6" name="Oval 22"/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7" name="Oval 23"/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8" name="Oval 24"/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9" name="Freeform 5"/>
            <p:cNvSpPr/>
            <p:nvPr/>
          </p:nvSpPr>
          <p:spPr>
            <a:xfrm rot="21010064">
              <a:off x="8490945" y="4185118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val f2"/>
                <a:gd name="f80" fmla="val f3"/>
                <a:gd name="f81" fmla="val f4"/>
                <a:gd name="f82" fmla="+- f81 0 f79"/>
                <a:gd name="f83" fmla="+- f80 0 f79"/>
                <a:gd name="f84" fmla="*/ f83 1 10000"/>
                <a:gd name="f85" fmla="*/ f82 1 5291"/>
                <a:gd name="f86" fmla="*/ f79 1 f84"/>
                <a:gd name="f87" fmla="*/ f80 1 f84"/>
                <a:gd name="f88" fmla="*/ f79 1 f85"/>
                <a:gd name="f89" fmla="*/ f81 1 f85"/>
                <a:gd name="f90" fmla="*/ f86 f77 1"/>
                <a:gd name="f91" fmla="*/ f87 f77 1"/>
                <a:gd name="f92" fmla="*/ f89 f78 1"/>
                <a:gd name="f93" fmla="*/ f88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0" name="Freeform 5"/>
            <p:cNvSpPr/>
            <p:nvPr/>
          </p:nvSpPr>
          <p:spPr>
            <a:xfrm>
              <a:off x="455608" y="4241801"/>
              <a:ext cx="11277596" cy="2337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8000"/>
                <a:gd name="f5" fmla="val 7970"/>
                <a:gd name="f6" fmla="val 7"/>
                <a:gd name="f7" fmla="val 9773"/>
                <a:gd name="f8" fmla="val 156"/>
                <a:gd name="f9" fmla="val 9547"/>
                <a:gd name="f10" fmla="val 298"/>
                <a:gd name="f11" fmla="val 9320"/>
                <a:gd name="f12" fmla="val 437"/>
                <a:gd name="f13" fmla="val 9092"/>
                <a:gd name="f14" fmla="val 556"/>
                <a:gd name="f15" fmla="val 8865"/>
                <a:gd name="f16" fmla="val 676"/>
                <a:gd name="f17" fmla="val 8637"/>
                <a:gd name="f18" fmla="val 788"/>
                <a:gd name="f19" fmla="val 8412"/>
                <a:gd name="f20" fmla="val 884"/>
                <a:gd name="f21" fmla="val 8184"/>
                <a:gd name="f22" fmla="val 975"/>
                <a:gd name="f23" fmla="val 7957"/>
                <a:gd name="f24" fmla="val 1058"/>
                <a:gd name="f25" fmla="val 7734"/>
                <a:gd name="f26" fmla="val 1130"/>
                <a:gd name="f27" fmla="val 7508"/>
                <a:gd name="f28" fmla="val 1202"/>
                <a:gd name="f29" fmla="val 7285"/>
                <a:gd name="f30" fmla="val 1262"/>
                <a:gd name="f31" fmla="val 7062"/>
                <a:gd name="f32" fmla="val 1309"/>
                <a:gd name="f33" fmla="val 6840"/>
                <a:gd name="f34" fmla="val 1358"/>
                <a:gd name="f35" fmla="val 6620"/>
                <a:gd name="f36" fmla="val 1399"/>
                <a:gd name="f37" fmla="val 6402"/>
                <a:gd name="f38" fmla="val 1428"/>
                <a:gd name="f39" fmla="val 6184"/>
                <a:gd name="f40" fmla="val 1453"/>
                <a:gd name="f41" fmla="val 5968"/>
                <a:gd name="f42" fmla="val 1477"/>
                <a:gd name="f43" fmla="val 5755"/>
                <a:gd name="f44" fmla="val 1488"/>
                <a:gd name="f45" fmla="val 5542"/>
                <a:gd name="f46" fmla="val 1500"/>
                <a:gd name="f47" fmla="val 5332"/>
                <a:gd name="f48" fmla="val 1506"/>
                <a:gd name="f49" fmla="val 5124"/>
                <a:gd name="f50" fmla="val 4918"/>
                <a:gd name="f51" fmla="val 4714"/>
                <a:gd name="f52" fmla="val 4514"/>
                <a:gd name="f53" fmla="val 1470"/>
                <a:gd name="f54" fmla="val 4316"/>
                <a:gd name="f55" fmla="val 4122"/>
                <a:gd name="f56" fmla="val 1434"/>
                <a:gd name="f57" fmla="val 3929"/>
                <a:gd name="f58" fmla="val 1405"/>
                <a:gd name="f59" fmla="val 3739"/>
                <a:gd name="f60" fmla="val 1374"/>
                <a:gd name="f61" fmla="val 3553"/>
                <a:gd name="f62" fmla="val 1346"/>
                <a:gd name="f63" fmla="val 3190"/>
                <a:gd name="f64" fmla="val 1267"/>
                <a:gd name="f65" fmla="val 2842"/>
                <a:gd name="f66" fmla="val 1183"/>
                <a:gd name="f67" fmla="val 2508"/>
                <a:gd name="f68" fmla="val 1095"/>
                <a:gd name="f69" fmla="val 2192"/>
                <a:gd name="f70" fmla="val 998"/>
                <a:gd name="f71" fmla="val 1890"/>
                <a:gd name="f72" fmla="val 897"/>
                <a:gd name="f73" fmla="val 1610"/>
                <a:gd name="f74" fmla="val 1347"/>
                <a:gd name="f75" fmla="val 681"/>
                <a:gd name="f76" fmla="val 1105"/>
                <a:gd name="f77" fmla="val 574"/>
                <a:gd name="f78" fmla="val 883"/>
                <a:gd name="f79" fmla="val 473"/>
                <a:gd name="f80" fmla="val 686"/>
                <a:gd name="f81" fmla="val 377"/>
                <a:gd name="f82" fmla="val 508"/>
                <a:gd name="f83" fmla="val 286"/>
                <a:gd name="f84" fmla="val 358"/>
                <a:gd name="f85" fmla="val 210"/>
                <a:gd name="f86" fmla="val 232"/>
                <a:gd name="f87" fmla="val 138"/>
                <a:gd name="f88" fmla="val 59"/>
                <a:gd name="f89" fmla="val 35"/>
                <a:gd name="f90" fmla="*/ f0 1 10000"/>
                <a:gd name="f91" fmla="*/ f1 1 800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10000"/>
                <a:gd name="f98" fmla="*/ f95 1 800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10000" h="8000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1" name="Freeform 5"/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5356"/>
                <a:gd name="f17" fmla="*/ f14 1 8638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sp>
        <p:nvSpPr>
          <p:cNvPr id="12" name="TextBox 15"/>
          <p:cNvSpPr txBox="1"/>
          <p:nvPr/>
        </p:nvSpPr>
        <p:spPr>
          <a:xfrm>
            <a:off x="881563" y="607335"/>
            <a:ext cx="801910" cy="1569659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600" b="0" i="0" u="none" strike="noStrike" kern="1200" cap="none" spc="0" baseline="0">
                <a:solidFill>
                  <a:srgbClr val="EF53A5"/>
                </a:solidFill>
                <a:uFillTx/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84453" y="2613784"/>
            <a:ext cx="652762" cy="1569659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9600" b="0" i="0" u="none" strike="noStrike" kern="1200" cap="none" spc="0" baseline="0">
                <a:solidFill>
                  <a:srgbClr val="EF53A5"/>
                </a:solidFill>
                <a:uFillTx/>
                <a:latin typeface="Arial"/>
                <a:cs typeface="Arial"/>
              </a:rPr>
              <a:t>”</a:t>
            </a:r>
          </a:p>
        </p:txBody>
      </p:sp>
      <p:sp>
        <p:nvSpPr>
          <p:cNvPr id="14" name="Title 1"/>
          <p:cNvSpPr txBox="1">
            <a:spLocks noGrp="1"/>
          </p:cNvSpPr>
          <p:nvPr>
            <p:ph type="title"/>
          </p:nvPr>
        </p:nvSpPr>
        <p:spPr>
          <a:xfrm>
            <a:off x="1581875" y="982129"/>
            <a:ext cx="8453902" cy="2696629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5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945943" y="3678768"/>
            <a:ext cx="7731215" cy="342177"/>
          </a:xfrm>
        </p:spPr>
        <p:txBody>
          <a:bodyPr/>
          <a:lstStyle>
            <a:lvl1pPr marL="0" indent="0">
              <a:buNone/>
              <a:defRPr sz="1400" cap="small">
                <a:solidFill>
                  <a:srgbClr val="EF53A5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154951" y="5029200"/>
            <a:ext cx="9244894" cy="997857"/>
          </a:xfrm>
        </p:spPr>
        <p:txBody>
          <a:bodyPr anchor="ctr"/>
          <a:lstStyle>
            <a:lvl1pPr marL="0" indent="0">
              <a:buNone/>
              <a:defRPr sz="1400"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7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449CB0-CB39-46F3-9010-0D5A581C9CD3}" type="datetime1">
              <a:rPr lang="en-US"/>
              <a:pPr lvl="0"/>
              <a:t>7/14/2017</a:t>
            </a:fld>
            <a:endParaRPr lang="en-US"/>
          </a:p>
        </p:txBody>
      </p:sp>
      <p:sp>
        <p:nvSpPr>
          <p:cNvPr id="18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rnd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20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EEE95A2-6654-42F8-9476-E04AE0430EE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71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10"/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4" name="Oval 14"/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" name="Oval 15"/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6" name="Oval 16"/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7" name="Oval 17"/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8" name="Oval 18"/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9" name="Freeform 5"/>
            <p:cNvSpPr/>
            <p:nvPr/>
          </p:nvSpPr>
          <p:spPr>
            <a:xfrm rot="21010064">
              <a:off x="8490945" y="4193585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val f2"/>
                <a:gd name="f80" fmla="val f3"/>
                <a:gd name="f81" fmla="val f4"/>
                <a:gd name="f82" fmla="+- f81 0 f79"/>
                <a:gd name="f83" fmla="+- f80 0 f79"/>
                <a:gd name="f84" fmla="*/ f83 1 10000"/>
                <a:gd name="f85" fmla="*/ f82 1 5291"/>
                <a:gd name="f86" fmla="*/ f79 1 f84"/>
                <a:gd name="f87" fmla="*/ f80 1 f84"/>
                <a:gd name="f88" fmla="*/ f79 1 f85"/>
                <a:gd name="f89" fmla="*/ f81 1 f85"/>
                <a:gd name="f90" fmla="*/ f86 f77 1"/>
                <a:gd name="f91" fmla="*/ f87 f77 1"/>
                <a:gd name="f92" fmla="*/ f89 f78 1"/>
                <a:gd name="f93" fmla="*/ f88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0" name="Freeform 5"/>
            <p:cNvSpPr/>
            <p:nvPr/>
          </p:nvSpPr>
          <p:spPr>
            <a:xfrm>
              <a:off x="455608" y="4241801"/>
              <a:ext cx="11277596" cy="23371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8000"/>
                <a:gd name="f5" fmla="val 7970"/>
                <a:gd name="f6" fmla="val 7"/>
                <a:gd name="f7" fmla="val 9773"/>
                <a:gd name="f8" fmla="val 156"/>
                <a:gd name="f9" fmla="val 9547"/>
                <a:gd name="f10" fmla="val 298"/>
                <a:gd name="f11" fmla="val 9320"/>
                <a:gd name="f12" fmla="val 437"/>
                <a:gd name="f13" fmla="val 9092"/>
                <a:gd name="f14" fmla="val 556"/>
                <a:gd name="f15" fmla="val 8865"/>
                <a:gd name="f16" fmla="val 676"/>
                <a:gd name="f17" fmla="val 8637"/>
                <a:gd name="f18" fmla="val 788"/>
                <a:gd name="f19" fmla="val 8412"/>
                <a:gd name="f20" fmla="val 884"/>
                <a:gd name="f21" fmla="val 8184"/>
                <a:gd name="f22" fmla="val 975"/>
                <a:gd name="f23" fmla="val 7957"/>
                <a:gd name="f24" fmla="val 1058"/>
                <a:gd name="f25" fmla="val 7734"/>
                <a:gd name="f26" fmla="val 1130"/>
                <a:gd name="f27" fmla="val 7508"/>
                <a:gd name="f28" fmla="val 1202"/>
                <a:gd name="f29" fmla="val 7285"/>
                <a:gd name="f30" fmla="val 1262"/>
                <a:gd name="f31" fmla="val 7062"/>
                <a:gd name="f32" fmla="val 1309"/>
                <a:gd name="f33" fmla="val 6840"/>
                <a:gd name="f34" fmla="val 1358"/>
                <a:gd name="f35" fmla="val 6620"/>
                <a:gd name="f36" fmla="val 1399"/>
                <a:gd name="f37" fmla="val 6402"/>
                <a:gd name="f38" fmla="val 1428"/>
                <a:gd name="f39" fmla="val 6184"/>
                <a:gd name="f40" fmla="val 1453"/>
                <a:gd name="f41" fmla="val 5968"/>
                <a:gd name="f42" fmla="val 1477"/>
                <a:gd name="f43" fmla="val 5755"/>
                <a:gd name="f44" fmla="val 1488"/>
                <a:gd name="f45" fmla="val 5542"/>
                <a:gd name="f46" fmla="val 1500"/>
                <a:gd name="f47" fmla="val 5332"/>
                <a:gd name="f48" fmla="val 1506"/>
                <a:gd name="f49" fmla="val 5124"/>
                <a:gd name="f50" fmla="val 4918"/>
                <a:gd name="f51" fmla="val 4714"/>
                <a:gd name="f52" fmla="val 4514"/>
                <a:gd name="f53" fmla="val 1470"/>
                <a:gd name="f54" fmla="val 4316"/>
                <a:gd name="f55" fmla="val 4122"/>
                <a:gd name="f56" fmla="val 1434"/>
                <a:gd name="f57" fmla="val 3929"/>
                <a:gd name="f58" fmla="val 1405"/>
                <a:gd name="f59" fmla="val 3739"/>
                <a:gd name="f60" fmla="val 1374"/>
                <a:gd name="f61" fmla="val 3553"/>
                <a:gd name="f62" fmla="val 1346"/>
                <a:gd name="f63" fmla="val 3190"/>
                <a:gd name="f64" fmla="val 1267"/>
                <a:gd name="f65" fmla="val 2842"/>
                <a:gd name="f66" fmla="val 1183"/>
                <a:gd name="f67" fmla="val 2508"/>
                <a:gd name="f68" fmla="val 1095"/>
                <a:gd name="f69" fmla="val 2192"/>
                <a:gd name="f70" fmla="val 998"/>
                <a:gd name="f71" fmla="val 1890"/>
                <a:gd name="f72" fmla="val 897"/>
                <a:gd name="f73" fmla="val 1610"/>
                <a:gd name="f74" fmla="val 1347"/>
                <a:gd name="f75" fmla="val 681"/>
                <a:gd name="f76" fmla="val 1105"/>
                <a:gd name="f77" fmla="val 574"/>
                <a:gd name="f78" fmla="val 883"/>
                <a:gd name="f79" fmla="val 473"/>
                <a:gd name="f80" fmla="val 686"/>
                <a:gd name="f81" fmla="val 377"/>
                <a:gd name="f82" fmla="val 508"/>
                <a:gd name="f83" fmla="val 286"/>
                <a:gd name="f84" fmla="val 358"/>
                <a:gd name="f85" fmla="val 210"/>
                <a:gd name="f86" fmla="val 232"/>
                <a:gd name="f87" fmla="val 138"/>
                <a:gd name="f88" fmla="val 59"/>
                <a:gd name="f89" fmla="val 35"/>
                <a:gd name="f90" fmla="*/ f0 1 10000"/>
                <a:gd name="f91" fmla="*/ f1 1 800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10000"/>
                <a:gd name="f98" fmla="*/ f95 1 800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10000" h="8000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1" name="Freeform 5"/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5356"/>
                <a:gd name="f17" fmla="*/ f14 1 8638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sp>
        <p:nvSpPr>
          <p:cNvPr id="12" name="Title 1"/>
          <p:cNvSpPr txBox="1">
            <a:spLocks noGrp="1"/>
          </p:cNvSpPr>
          <p:nvPr>
            <p:ph type="title"/>
          </p:nvPr>
        </p:nvSpPr>
        <p:spPr>
          <a:xfrm>
            <a:off x="1154951" y="2370664"/>
            <a:ext cx="8825660" cy="1822518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154951" y="5024966"/>
            <a:ext cx="8825660" cy="860395"/>
          </a:xfrm>
        </p:spPr>
        <p:txBody>
          <a:bodyPr/>
          <a:lstStyle>
            <a:lvl1pPr marL="0" indent="0">
              <a:buNone/>
              <a:defRPr sz="2000">
                <a:solidFill>
                  <a:srgbClr val="EF53A5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D188367-BCEB-4F5E-8D79-59F84D86DD1A}" type="datetime1">
              <a:rPr lang="en-US"/>
              <a:pPr lvl="0"/>
              <a:t>7/14/2017</a:t>
            </a:fld>
            <a:endParaRPr lang="en-US"/>
          </a:p>
        </p:txBody>
      </p:sp>
      <p:sp>
        <p:nvSpPr>
          <p:cNvPr id="1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16" name="Rectangle 13"/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rnd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A3A04E-42B6-4F89-BE6B-16712AA65099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31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54951" y="973671"/>
            <a:ext cx="8825660" cy="70696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154951" y="2603497"/>
            <a:ext cx="3141878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EF53A5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154951" y="3179761"/>
            <a:ext cx="3141878" cy="284729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512719" y="2603497"/>
            <a:ext cx="3147008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EF53A5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512719" y="3179761"/>
            <a:ext cx="3147008" cy="284729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7888135" y="2603497"/>
            <a:ext cx="3145728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EF53A5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888327" y="3179761"/>
            <a:ext cx="3145536" cy="2847295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9" name="Straight Connector 16"/>
          <p:cNvCxnSpPr/>
          <p:nvPr/>
        </p:nvCxnSpPr>
        <p:spPr>
          <a:xfrm>
            <a:off x="4403969" y="2569628"/>
            <a:ext cx="0" cy="3492505"/>
          </a:xfrm>
          <a:prstGeom prst="straightConnector1">
            <a:avLst/>
          </a:prstGeom>
          <a:noFill/>
          <a:ln w="12701" cap="rnd">
            <a:solidFill>
              <a:srgbClr val="B31166">
                <a:alpha val="40000"/>
              </a:srgbClr>
            </a:solidFill>
            <a:prstDash val="solid"/>
          </a:ln>
        </p:spPr>
      </p:cxnSp>
      <p:cxnSp>
        <p:nvCxnSpPr>
          <p:cNvPr id="10" name="Straight Connector 17"/>
          <p:cNvCxnSpPr/>
          <p:nvPr/>
        </p:nvCxnSpPr>
        <p:spPr>
          <a:xfrm>
            <a:off x="7772400" y="2569628"/>
            <a:ext cx="0" cy="3492505"/>
          </a:xfrm>
          <a:prstGeom prst="straightConnector1">
            <a:avLst/>
          </a:prstGeom>
          <a:noFill/>
          <a:ln w="12701" cap="rnd">
            <a:solidFill>
              <a:srgbClr val="B31166">
                <a:alpha val="40000"/>
              </a:srgbClr>
            </a:solidFill>
            <a:prstDash val="solid"/>
          </a:ln>
        </p:spPr>
      </p:cxnSp>
      <p:sp>
        <p:nvSpPr>
          <p:cNvPr id="11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FB1B4D-BCD1-4AF2-AE91-034C8C0EDA90}" type="datetime1">
              <a:rPr lang="en-US"/>
              <a:pPr lvl="0"/>
              <a:t>7/14/2017</a:t>
            </a:fld>
            <a:endParaRPr lang="en-US"/>
          </a:p>
        </p:txBody>
      </p:sp>
      <p:sp>
        <p:nvSpPr>
          <p:cNvPr id="12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13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C12199-4169-4680-AC74-D56AB97B3E74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18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54951" y="973671"/>
            <a:ext cx="8825660" cy="70696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154951" y="4532845"/>
            <a:ext cx="3050438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EF53A5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1334548" y="2603497"/>
            <a:ext cx="2691243" cy="159151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1154951" y="5109109"/>
            <a:ext cx="3050438" cy="91794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4568863" y="4532845"/>
            <a:ext cx="3050438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EF53A5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4748460" y="2603497"/>
            <a:ext cx="2691243" cy="159151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8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4570171" y="5109109"/>
            <a:ext cx="3050438" cy="91794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7982776" y="4532845"/>
            <a:ext cx="3051096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EF53A5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8163031" y="2603497"/>
            <a:ext cx="2691243" cy="1591513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11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982776" y="5109100"/>
            <a:ext cx="3051096" cy="91794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2" name="Straight Connector 42"/>
          <p:cNvCxnSpPr/>
          <p:nvPr/>
        </p:nvCxnSpPr>
        <p:spPr>
          <a:xfrm>
            <a:off x="4405835" y="2569628"/>
            <a:ext cx="0" cy="3492505"/>
          </a:xfrm>
          <a:prstGeom prst="straightConnector1">
            <a:avLst/>
          </a:prstGeom>
          <a:noFill/>
          <a:ln w="12701" cap="rnd">
            <a:solidFill>
              <a:srgbClr val="B31166">
                <a:alpha val="40000"/>
              </a:srgbClr>
            </a:solidFill>
            <a:prstDash val="solid"/>
          </a:ln>
        </p:spPr>
      </p:cxnSp>
      <p:cxnSp>
        <p:nvCxnSpPr>
          <p:cNvPr id="13" name="Straight Connector 43"/>
          <p:cNvCxnSpPr/>
          <p:nvPr/>
        </p:nvCxnSpPr>
        <p:spPr>
          <a:xfrm>
            <a:off x="7797802" y="2569628"/>
            <a:ext cx="0" cy="3492505"/>
          </a:xfrm>
          <a:prstGeom prst="straightConnector1">
            <a:avLst/>
          </a:prstGeom>
          <a:noFill/>
          <a:ln w="12701" cap="rnd">
            <a:solidFill>
              <a:srgbClr val="B31166">
                <a:alpha val="40000"/>
              </a:srgbClr>
            </a:solidFill>
            <a:prstDash val="solid"/>
          </a:ln>
        </p:spPr>
      </p:cxnSp>
      <p:sp>
        <p:nvSpPr>
          <p:cNvPr id="14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B266E0-9938-4272-A2A6-2F3B82C819E8}" type="datetime1">
              <a:rPr lang="en-US"/>
              <a:pPr lvl="0"/>
              <a:t>7/14/2017</a:t>
            </a:fld>
            <a:endParaRPr lang="en-US"/>
          </a:p>
        </p:txBody>
      </p:sp>
      <p:sp>
        <p:nvSpPr>
          <p:cNvPr id="15" name="Footer Placeholder 7"/>
          <p:cNvSpPr txBox="1">
            <a:spLocks noGrp="1"/>
          </p:cNvSpPr>
          <p:nvPr>
            <p:ph type="ftr" sz="quarter" idx="9"/>
          </p:nvPr>
        </p:nvSpPr>
        <p:spPr>
          <a:xfrm>
            <a:off x="561112" y="6391838"/>
            <a:ext cx="3644286" cy="3047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16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790E84-A710-4C08-972F-D8F8A3CDD615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66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154951" y="973671"/>
            <a:ext cx="8825660" cy="70696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1154951" y="2603497"/>
            <a:ext cx="8825660" cy="341629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10695435" y="6391838"/>
            <a:ext cx="990596" cy="304796"/>
          </a:xfrm>
        </p:spPr>
        <p:txBody>
          <a:bodyPr/>
          <a:lstStyle>
            <a:lvl1pPr>
              <a:defRPr/>
            </a:lvl1pPr>
          </a:lstStyle>
          <a:p>
            <a:pPr lvl="0"/>
            <a:fld id="{CF704F8A-2F8C-4DD8-89F0-7FF12A212DB0}" type="datetime1">
              <a:rPr lang="en-US"/>
              <a:pPr lvl="0"/>
              <a:t>7/14/2017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133539-A119-4BAC-80E9-0CB67A08586E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25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11"/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4" name="Oval 14"/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" name="Oval 15"/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6" name="Oval 17"/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7" name="Oval 18"/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8" name="Oval 19"/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9" name="Rectangle 6"/>
            <p:cNvSpPr/>
            <p:nvPr/>
          </p:nvSpPr>
          <p:spPr>
            <a:xfrm>
              <a:off x="414863" y="402162"/>
              <a:ext cx="6510866" cy="6053666"/>
            </a:xfrm>
            <a:prstGeom prst="rect">
              <a:avLst/>
            </a:pr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0" name="Freeform 5"/>
            <p:cNvSpPr/>
            <p:nvPr/>
          </p:nvSpPr>
          <p:spPr>
            <a:xfrm rot="5101754">
              <a:off x="6294738" y="4577734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val f2"/>
                <a:gd name="f80" fmla="val f3"/>
                <a:gd name="f81" fmla="val f4"/>
                <a:gd name="f82" fmla="+- f81 0 f79"/>
                <a:gd name="f83" fmla="+- f80 0 f79"/>
                <a:gd name="f84" fmla="*/ f83 1 10000"/>
                <a:gd name="f85" fmla="*/ f82 1 5291"/>
                <a:gd name="f86" fmla="*/ f79 1 f84"/>
                <a:gd name="f87" fmla="*/ f80 1 f84"/>
                <a:gd name="f88" fmla="*/ f79 1 f85"/>
                <a:gd name="f89" fmla="*/ f81 1 f85"/>
                <a:gd name="f90" fmla="*/ f86 f77 1"/>
                <a:gd name="f91" fmla="*/ f87 f77 1"/>
                <a:gd name="f92" fmla="*/ f89 f78 1"/>
                <a:gd name="f93" fmla="*/ f88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1" name="Freeform 5"/>
            <p:cNvSpPr/>
            <p:nvPr/>
          </p:nvSpPr>
          <p:spPr>
            <a:xfrm rot="5400013">
              <a:off x="4449237" y="2801718"/>
              <a:ext cx="6053666" cy="1254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8000"/>
                <a:gd name="f5" fmla="val 7970"/>
                <a:gd name="f6" fmla="val 7"/>
                <a:gd name="f7" fmla="val 9773"/>
                <a:gd name="f8" fmla="val 156"/>
                <a:gd name="f9" fmla="val 9547"/>
                <a:gd name="f10" fmla="val 298"/>
                <a:gd name="f11" fmla="val 9320"/>
                <a:gd name="f12" fmla="val 437"/>
                <a:gd name="f13" fmla="val 9092"/>
                <a:gd name="f14" fmla="val 556"/>
                <a:gd name="f15" fmla="val 8865"/>
                <a:gd name="f16" fmla="val 676"/>
                <a:gd name="f17" fmla="val 8637"/>
                <a:gd name="f18" fmla="val 788"/>
                <a:gd name="f19" fmla="val 8412"/>
                <a:gd name="f20" fmla="val 884"/>
                <a:gd name="f21" fmla="val 8184"/>
                <a:gd name="f22" fmla="val 975"/>
                <a:gd name="f23" fmla="val 7957"/>
                <a:gd name="f24" fmla="val 1058"/>
                <a:gd name="f25" fmla="val 7734"/>
                <a:gd name="f26" fmla="val 1130"/>
                <a:gd name="f27" fmla="val 7508"/>
                <a:gd name="f28" fmla="val 1202"/>
                <a:gd name="f29" fmla="val 7285"/>
                <a:gd name="f30" fmla="val 1262"/>
                <a:gd name="f31" fmla="val 7062"/>
                <a:gd name="f32" fmla="val 1309"/>
                <a:gd name="f33" fmla="val 6840"/>
                <a:gd name="f34" fmla="val 1358"/>
                <a:gd name="f35" fmla="val 6620"/>
                <a:gd name="f36" fmla="val 1399"/>
                <a:gd name="f37" fmla="val 6402"/>
                <a:gd name="f38" fmla="val 1428"/>
                <a:gd name="f39" fmla="val 6184"/>
                <a:gd name="f40" fmla="val 1453"/>
                <a:gd name="f41" fmla="val 5968"/>
                <a:gd name="f42" fmla="val 1477"/>
                <a:gd name="f43" fmla="val 5755"/>
                <a:gd name="f44" fmla="val 1488"/>
                <a:gd name="f45" fmla="val 5542"/>
                <a:gd name="f46" fmla="val 1500"/>
                <a:gd name="f47" fmla="val 5332"/>
                <a:gd name="f48" fmla="val 1506"/>
                <a:gd name="f49" fmla="val 5124"/>
                <a:gd name="f50" fmla="val 4918"/>
                <a:gd name="f51" fmla="val 4714"/>
                <a:gd name="f52" fmla="val 4514"/>
                <a:gd name="f53" fmla="val 1470"/>
                <a:gd name="f54" fmla="val 4316"/>
                <a:gd name="f55" fmla="val 4122"/>
                <a:gd name="f56" fmla="val 1434"/>
                <a:gd name="f57" fmla="val 3929"/>
                <a:gd name="f58" fmla="val 1405"/>
                <a:gd name="f59" fmla="val 3739"/>
                <a:gd name="f60" fmla="val 1374"/>
                <a:gd name="f61" fmla="val 3553"/>
                <a:gd name="f62" fmla="val 1346"/>
                <a:gd name="f63" fmla="val 3190"/>
                <a:gd name="f64" fmla="val 1267"/>
                <a:gd name="f65" fmla="val 2842"/>
                <a:gd name="f66" fmla="val 1183"/>
                <a:gd name="f67" fmla="val 2508"/>
                <a:gd name="f68" fmla="val 1095"/>
                <a:gd name="f69" fmla="val 2192"/>
                <a:gd name="f70" fmla="val 998"/>
                <a:gd name="f71" fmla="val 1890"/>
                <a:gd name="f72" fmla="val 897"/>
                <a:gd name="f73" fmla="val 1610"/>
                <a:gd name="f74" fmla="val 1347"/>
                <a:gd name="f75" fmla="val 681"/>
                <a:gd name="f76" fmla="val 1105"/>
                <a:gd name="f77" fmla="val 574"/>
                <a:gd name="f78" fmla="val 883"/>
                <a:gd name="f79" fmla="val 473"/>
                <a:gd name="f80" fmla="val 686"/>
                <a:gd name="f81" fmla="val 377"/>
                <a:gd name="f82" fmla="val 508"/>
                <a:gd name="f83" fmla="val 286"/>
                <a:gd name="f84" fmla="val 358"/>
                <a:gd name="f85" fmla="val 210"/>
                <a:gd name="f86" fmla="val 232"/>
                <a:gd name="f87" fmla="val 138"/>
                <a:gd name="f88" fmla="val 59"/>
                <a:gd name="f89" fmla="val 35"/>
                <a:gd name="f90" fmla="*/ f0 1 10000"/>
                <a:gd name="f91" fmla="*/ f1 1 800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10000"/>
                <a:gd name="f98" fmla="*/ f95 1 800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10000" h="8000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2" name="Freeform 5"/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5356"/>
                <a:gd name="f17" fmla="*/ f14 1 8638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sp>
        <p:nvSpPr>
          <p:cNvPr id="13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585237" y="1278468"/>
            <a:ext cx="1409968" cy="4748588"/>
          </a:xfrm>
        </p:spPr>
        <p:txBody>
          <a:bodyPr vert="eaVert" anchor="b"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4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1154951" y="1278468"/>
            <a:ext cx="6256023" cy="474858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5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10653107" y="6391838"/>
            <a:ext cx="992133" cy="304796"/>
          </a:xfrm>
        </p:spPr>
        <p:txBody>
          <a:bodyPr/>
          <a:lstStyle>
            <a:lvl1pPr>
              <a:defRPr/>
            </a:lvl1pPr>
          </a:lstStyle>
          <a:p>
            <a:pPr lvl="0"/>
            <a:fld id="{ECA2875D-82DD-4D7D-8BD0-E84579D4C939}" type="datetime1">
              <a:rPr lang="en-US"/>
              <a:pPr lvl="0"/>
              <a:t>7/14/2017</a:t>
            </a:fld>
            <a:endParaRPr lang="en-US"/>
          </a:p>
        </p:txBody>
      </p:sp>
      <p:sp>
        <p:nvSpPr>
          <p:cNvPr id="1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17" name="Rectangle 13"/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rnd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8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BC6440-F390-418E-8DED-1A95342C1452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94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154951" y="2603497"/>
            <a:ext cx="8825660" cy="341629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AA691D-2020-4D87-9CB0-0941E65FFCF8}" type="datetime1">
              <a:rPr lang="en-US"/>
              <a:pPr lvl="0"/>
              <a:t>7/14/2017</a:t>
            </a:fld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DB88E4-769D-4CEA-969F-BE24C8797352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60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13"/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4" name="Oval 16"/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" name="Oval 17"/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6" name="Oval 18"/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7" name="Oval 19"/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8" name="Oval 20"/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9" name="Rectangle 9"/>
            <p:cNvSpPr/>
            <p:nvPr/>
          </p:nvSpPr>
          <p:spPr>
            <a:xfrm>
              <a:off x="7289797" y="402162"/>
              <a:ext cx="4478868" cy="6053666"/>
            </a:xfrm>
            <a:prstGeom prst="rect">
              <a:avLst/>
            </a:pr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0" name="Freeform 5"/>
            <p:cNvSpPr/>
            <p:nvPr/>
          </p:nvSpPr>
          <p:spPr>
            <a:xfrm rot="16200004">
              <a:off x="3787248" y="2801726"/>
              <a:ext cx="6053666" cy="1254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8000"/>
                <a:gd name="f5" fmla="val 7970"/>
                <a:gd name="f6" fmla="val 7"/>
                <a:gd name="f7" fmla="val 9773"/>
                <a:gd name="f8" fmla="val 156"/>
                <a:gd name="f9" fmla="val 9547"/>
                <a:gd name="f10" fmla="val 298"/>
                <a:gd name="f11" fmla="val 9320"/>
                <a:gd name="f12" fmla="val 437"/>
                <a:gd name="f13" fmla="val 9092"/>
                <a:gd name="f14" fmla="val 556"/>
                <a:gd name="f15" fmla="val 8865"/>
                <a:gd name="f16" fmla="val 676"/>
                <a:gd name="f17" fmla="val 8637"/>
                <a:gd name="f18" fmla="val 788"/>
                <a:gd name="f19" fmla="val 8412"/>
                <a:gd name="f20" fmla="val 884"/>
                <a:gd name="f21" fmla="val 8184"/>
                <a:gd name="f22" fmla="val 975"/>
                <a:gd name="f23" fmla="val 7957"/>
                <a:gd name="f24" fmla="val 1058"/>
                <a:gd name="f25" fmla="val 7734"/>
                <a:gd name="f26" fmla="val 1130"/>
                <a:gd name="f27" fmla="val 7508"/>
                <a:gd name="f28" fmla="val 1202"/>
                <a:gd name="f29" fmla="val 7285"/>
                <a:gd name="f30" fmla="val 1262"/>
                <a:gd name="f31" fmla="val 7062"/>
                <a:gd name="f32" fmla="val 1309"/>
                <a:gd name="f33" fmla="val 6840"/>
                <a:gd name="f34" fmla="val 1358"/>
                <a:gd name="f35" fmla="val 6620"/>
                <a:gd name="f36" fmla="val 1399"/>
                <a:gd name="f37" fmla="val 6402"/>
                <a:gd name="f38" fmla="val 1428"/>
                <a:gd name="f39" fmla="val 6184"/>
                <a:gd name="f40" fmla="val 1453"/>
                <a:gd name="f41" fmla="val 5968"/>
                <a:gd name="f42" fmla="val 1477"/>
                <a:gd name="f43" fmla="val 5755"/>
                <a:gd name="f44" fmla="val 1488"/>
                <a:gd name="f45" fmla="val 5542"/>
                <a:gd name="f46" fmla="val 1500"/>
                <a:gd name="f47" fmla="val 5332"/>
                <a:gd name="f48" fmla="val 1506"/>
                <a:gd name="f49" fmla="val 5124"/>
                <a:gd name="f50" fmla="val 4918"/>
                <a:gd name="f51" fmla="val 4714"/>
                <a:gd name="f52" fmla="val 4514"/>
                <a:gd name="f53" fmla="val 1470"/>
                <a:gd name="f54" fmla="val 4316"/>
                <a:gd name="f55" fmla="val 4122"/>
                <a:gd name="f56" fmla="val 1434"/>
                <a:gd name="f57" fmla="val 3929"/>
                <a:gd name="f58" fmla="val 1405"/>
                <a:gd name="f59" fmla="val 3739"/>
                <a:gd name="f60" fmla="val 1374"/>
                <a:gd name="f61" fmla="val 3553"/>
                <a:gd name="f62" fmla="val 1346"/>
                <a:gd name="f63" fmla="val 3190"/>
                <a:gd name="f64" fmla="val 1267"/>
                <a:gd name="f65" fmla="val 2842"/>
                <a:gd name="f66" fmla="val 1183"/>
                <a:gd name="f67" fmla="val 2508"/>
                <a:gd name="f68" fmla="val 1095"/>
                <a:gd name="f69" fmla="val 2192"/>
                <a:gd name="f70" fmla="val 998"/>
                <a:gd name="f71" fmla="val 1890"/>
                <a:gd name="f72" fmla="val 897"/>
                <a:gd name="f73" fmla="val 1610"/>
                <a:gd name="f74" fmla="val 1347"/>
                <a:gd name="f75" fmla="val 681"/>
                <a:gd name="f76" fmla="val 1105"/>
                <a:gd name="f77" fmla="val 574"/>
                <a:gd name="f78" fmla="val 883"/>
                <a:gd name="f79" fmla="val 473"/>
                <a:gd name="f80" fmla="val 686"/>
                <a:gd name="f81" fmla="val 377"/>
                <a:gd name="f82" fmla="val 508"/>
                <a:gd name="f83" fmla="val 286"/>
                <a:gd name="f84" fmla="val 358"/>
                <a:gd name="f85" fmla="val 210"/>
                <a:gd name="f86" fmla="val 232"/>
                <a:gd name="f87" fmla="val 138"/>
                <a:gd name="f88" fmla="val 59"/>
                <a:gd name="f89" fmla="val 35"/>
                <a:gd name="f90" fmla="*/ f0 1 10000"/>
                <a:gd name="f91" fmla="*/ f1 1 800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10000"/>
                <a:gd name="f98" fmla="*/ f95 1 800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10000" h="8000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1" name="Freeform 5"/>
            <p:cNvSpPr/>
            <p:nvPr/>
          </p:nvSpPr>
          <p:spPr>
            <a:xfrm rot="15922474">
              <a:off x="4698351" y="1826073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val f2"/>
                <a:gd name="f80" fmla="val f3"/>
                <a:gd name="f81" fmla="val f4"/>
                <a:gd name="f82" fmla="+- f81 0 f79"/>
                <a:gd name="f83" fmla="+- f80 0 f79"/>
                <a:gd name="f84" fmla="*/ f83 1 10000"/>
                <a:gd name="f85" fmla="*/ f82 1 5291"/>
                <a:gd name="f86" fmla="*/ f79 1 f84"/>
                <a:gd name="f87" fmla="*/ f80 1 f84"/>
                <a:gd name="f88" fmla="*/ f79 1 f85"/>
                <a:gd name="f89" fmla="*/ f81 1 f85"/>
                <a:gd name="f90" fmla="*/ f86 f77 1"/>
                <a:gd name="f91" fmla="*/ f87 f77 1"/>
                <a:gd name="f92" fmla="*/ f89 f78 1"/>
                <a:gd name="f93" fmla="*/ f88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2" name="Freeform 5"/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5356"/>
                <a:gd name="f17" fmla="*/ f14 1 8638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sp>
        <p:nvSpPr>
          <p:cNvPr id="13" name="Title 1"/>
          <p:cNvSpPr txBox="1">
            <a:spLocks noGrp="1"/>
          </p:cNvSpPr>
          <p:nvPr>
            <p:ph type="title"/>
          </p:nvPr>
        </p:nvSpPr>
        <p:spPr>
          <a:xfrm>
            <a:off x="1154951" y="2677646"/>
            <a:ext cx="4351026" cy="2283823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4" name="Text Placeholder 2"/>
          <p:cNvSpPr txBox="1">
            <a:spLocks noGrp="1"/>
          </p:cNvSpPr>
          <p:nvPr>
            <p:ph type="body" idx="1"/>
          </p:nvPr>
        </p:nvSpPr>
        <p:spPr>
          <a:xfrm>
            <a:off x="6895563" y="2677646"/>
            <a:ext cx="3757543" cy="2283823"/>
          </a:xfrm>
        </p:spPr>
        <p:txBody>
          <a:bodyPr anchor="ctr"/>
          <a:lstStyle>
            <a:lvl1pPr marL="0" indent="0">
              <a:buNone/>
              <a:defRPr sz="2000" cap="all">
                <a:solidFill>
                  <a:srgbClr val="EF53A5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852C7B-E706-4BB2-9739-02CA44D70072}" type="datetime1">
              <a:rPr lang="en-US"/>
              <a:pPr lvl="0"/>
              <a:t>7/14/2017</a:t>
            </a:fld>
            <a:endParaRPr lang="en-US"/>
          </a:p>
        </p:txBody>
      </p:sp>
      <p:sp>
        <p:nvSpPr>
          <p:cNvPr id="1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17" name="Rectangle 15"/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rnd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8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3D3ED-6FD1-490C-8FB9-DC0A758AF597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04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154951" y="2603497"/>
            <a:ext cx="4825160" cy="341629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208711" y="2603497"/>
            <a:ext cx="4825160" cy="341629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64309B-3F26-4440-BADA-F9F20B1C9A49}" type="datetime1">
              <a:rPr lang="en-US"/>
              <a:pPr lvl="0"/>
              <a:t>7/14/2017</a:t>
            </a:fld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AEAE13-92C7-4AA8-B5E2-9AD88AFD1B01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28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154951" y="2603497"/>
            <a:ext cx="482516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B31166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1154951" y="3179761"/>
            <a:ext cx="4825160" cy="28400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208711" y="2603497"/>
            <a:ext cx="482516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B31166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208711" y="3179761"/>
            <a:ext cx="4825160" cy="28400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F0C2B3-FBD9-4F40-AB4D-111F2D361173}" type="datetime1">
              <a:rPr lang="en-US"/>
              <a:pPr lvl="0"/>
              <a:t>7/14/2017</a:t>
            </a:fld>
            <a:endParaRPr lang="en-US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3F2976-F70F-4433-A7D9-47132933953D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89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9E0CFB-514B-4578-8FEA-B1F6EDBD11D5}" type="datetime1">
              <a:rPr lang="en-US"/>
              <a:pPr lvl="0"/>
              <a:t>7/14/2017</a:t>
            </a:fld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4134C8-CAB1-48C4-AE61-D23983687E12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59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B3ED15-5BEB-4573-977D-CE48FBCFD976}" type="datetime1">
              <a:rPr lang="en-US"/>
              <a:pPr lvl="0"/>
              <a:t>7/14/2017</a:t>
            </a:fld>
            <a:endParaRPr lang="en-US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4" name="Rectangle 6"/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rnd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5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513AAD-BF08-4CCD-82E6-483EC4D78E1E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6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13"/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4" name="Oval 16"/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" name="Oval 18"/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6" name="Oval 19"/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7" name="Oval 20"/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8" name="Oval 21"/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5713408" y="402162"/>
              <a:ext cx="6055257" cy="6053666"/>
            </a:xfrm>
            <a:prstGeom prst="rect">
              <a:avLst/>
            </a:pr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0" name="Freeform 5"/>
            <p:cNvSpPr/>
            <p:nvPr/>
          </p:nvSpPr>
          <p:spPr>
            <a:xfrm rot="15922474">
              <a:off x="3140478" y="1826073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val f2"/>
                <a:gd name="f80" fmla="val f3"/>
                <a:gd name="f81" fmla="val f4"/>
                <a:gd name="f82" fmla="+- f81 0 f79"/>
                <a:gd name="f83" fmla="+- f80 0 f79"/>
                <a:gd name="f84" fmla="*/ f83 1 10000"/>
                <a:gd name="f85" fmla="*/ f82 1 5291"/>
                <a:gd name="f86" fmla="*/ f79 1 f84"/>
                <a:gd name="f87" fmla="*/ f80 1 f84"/>
                <a:gd name="f88" fmla="*/ f79 1 f85"/>
                <a:gd name="f89" fmla="*/ f81 1 f85"/>
                <a:gd name="f90" fmla="*/ f86 f77 1"/>
                <a:gd name="f91" fmla="*/ f87 f77 1"/>
                <a:gd name="f92" fmla="*/ f89 f78 1"/>
                <a:gd name="f93" fmla="*/ f88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1" name="Freeform 5"/>
            <p:cNvSpPr/>
            <p:nvPr/>
          </p:nvSpPr>
          <p:spPr>
            <a:xfrm rot="16200004">
              <a:off x="2229375" y="2801726"/>
              <a:ext cx="6053666" cy="1254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8000"/>
                <a:gd name="f5" fmla="val 7970"/>
                <a:gd name="f6" fmla="val 7"/>
                <a:gd name="f7" fmla="val 9773"/>
                <a:gd name="f8" fmla="val 156"/>
                <a:gd name="f9" fmla="val 9547"/>
                <a:gd name="f10" fmla="val 298"/>
                <a:gd name="f11" fmla="val 9320"/>
                <a:gd name="f12" fmla="val 437"/>
                <a:gd name="f13" fmla="val 9092"/>
                <a:gd name="f14" fmla="val 556"/>
                <a:gd name="f15" fmla="val 8865"/>
                <a:gd name="f16" fmla="val 676"/>
                <a:gd name="f17" fmla="val 8637"/>
                <a:gd name="f18" fmla="val 788"/>
                <a:gd name="f19" fmla="val 8412"/>
                <a:gd name="f20" fmla="val 884"/>
                <a:gd name="f21" fmla="val 8184"/>
                <a:gd name="f22" fmla="val 975"/>
                <a:gd name="f23" fmla="val 7957"/>
                <a:gd name="f24" fmla="val 1058"/>
                <a:gd name="f25" fmla="val 7734"/>
                <a:gd name="f26" fmla="val 1130"/>
                <a:gd name="f27" fmla="val 7508"/>
                <a:gd name="f28" fmla="val 1202"/>
                <a:gd name="f29" fmla="val 7285"/>
                <a:gd name="f30" fmla="val 1262"/>
                <a:gd name="f31" fmla="val 7062"/>
                <a:gd name="f32" fmla="val 1309"/>
                <a:gd name="f33" fmla="val 6840"/>
                <a:gd name="f34" fmla="val 1358"/>
                <a:gd name="f35" fmla="val 6620"/>
                <a:gd name="f36" fmla="val 1399"/>
                <a:gd name="f37" fmla="val 6402"/>
                <a:gd name="f38" fmla="val 1428"/>
                <a:gd name="f39" fmla="val 6184"/>
                <a:gd name="f40" fmla="val 1453"/>
                <a:gd name="f41" fmla="val 5968"/>
                <a:gd name="f42" fmla="val 1477"/>
                <a:gd name="f43" fmla="val 5755"/>
                <a:gd name="f44" fmla="val 1488"/>
                <a:gd name="f45" fmla="val 5542"/>
                <a:gd name="f46" fmla="val 1500"/>
                <a:gd name="f47" fmla="val 5332"/>
                <a:gd name="f48" fmla="val 1506"/>
                <a:gd name="f49" fmla="val 5124"/>
                <a:gd name="f50" fmla="val 4918"/>
                <a:gd name="f51" fmla="val 4714"/>
                <a:gd name="f52" fmla="val 4514"/>
                <a:gd name="f53" fmla="val 1470"/>
                <a:gd name="f54" fmla="val 4316"/>
                <a:gd name="f55" fmla="val 4122"/>
                <a:gd name="f56" fmla="val 1434"/>
                <a:gd name="f57" fmla="val 3929"/>
                <a:gd name="f58" fmla="val 1405"/>
                <a:gd name="f59" fmla="val 3739"/>
                <a:gd name="f60" fmla="val 1374"/>
                <a:gd name="f61" fmla="val 3553"/>
                <a:gd name="f62" fmla="val 1346"/>
                <a:gd name="f63" fmla="val 3190"/>
                <a:gd name="f64" fmla="val 1267"/>
                <a:gd name="f65" fmla="val 2842"/>
                <a:gd name="f66" fmla="val 1183"/>
                <a:gd name="f67" fmla="val 2508"/>
                <a:gd name="f68" fmla="val 1095"/>
                <a:gd name="f69" fmla="val 2192"/>
                <a:gd name="f70" fmla="val 998"/>
                <a:gd name="f71" fmla="val 1890"/>
                <a:gd name="f72" fmla="val 897"/>
                <a:gd name="f73" fmla="val 1610"/>
                <a:gd name="f74" fmla="val 1347"/>
                <a:gd name="f75" fmla="val 681"/>
                <a:gd name="f76" fmla="val 1105"/>
                <a:gd name="f77" fmla="val 574"/>
                <a:gd name="f78" fmla="val 883"/>
                <a:gd name="f79" fmla="val 473"/>
                <a:gd name="f80" fmla="val 686"/>
                <a:gd name="f81" fmla="val 377"/>
                <a:gd name="f82" fmla="val 508"/>
                <a:gd name="f83" fmla="val 286"/>
                <a:gd name="f84" fmla="val 358"/>
                <a:gd name="f85" fmla="val 210"/>
                <a:gd name="f86" fmla="val 232"/>
                <a:gd name="f87" fmla="val 138"/>
                <a:gd name="f88" fmla="val 59"/>
                <a:gd name="f89" fmla="val 35"/>
                <a:gd name="f90" fmla="*/ f0 1 10000"/>
                <a:gd name="f91" fmla="*/ f1 1 800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10000"/>
                <a:gd name="f98" fmla="*/ f95 1 800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10000" h="8000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2" name="Freeform 5"/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5356"/>
                <a:gd name="f17" fmla="*/ f14 1 8638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sp>
        <p:nvSpPr>
          <p:cNvPr id="13" name="Title 1"/>
          <p:cNvSpPr txBox="1">
            <a:spLocks noGrp="1"/>
          </p:cNvSpPr>
          <p:nvPr>
            <p:ph type="title"/>
          </p:nvPr>
        </p:nvSpPr>
        <p:spPr>
          <a:xfrm>
            <a:off x="1154951" y="1295403"/>
            <a:ext cx="2793153" cy="160020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4" name="Content Placeholder 2"/>
          <p:cNvSpPr txBox="1">
            <a:spLocks noGrp="1"/>
          </p:cNvSpPr>
          <p:nvPr>
            <p:ph idx="1"/>
          </p:nvPr>
        </p:nvSpPr>
        <p:spPr>
          <a:xfrm>
            <a:off x="5781147" y="1447796"/>
            <a:ext cx="5190070" cy="4572000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5" name="Text Placeholder 3"/>
          <p:cNvSpPr txBox="1">
            <a:spLocks noGrp="1"/>
          </p:cNvSpPr>
          <p:nvPr>
            <p:ph type="body" idx="2"/>
          </p:nvPr>
        </p:nvSpPr>
        <p:spPr>
          <a:xfrm>
            <a:off x="1154951" y="3129277"/>
            <a:ext cx="2793153" cy="2895603"/>
          </a:xfrm>
        </p:spPr>
        <p:txBody>
          <a:bodyPr/>
          <a:lstStyle>
            <a:lvl1pPr marL="0" indent="0">
              <a:buNone/>
              <a:defRPr sz="1400">
                <a:solidFill>
                  <a:srgbClr val="EF53A5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1C6DFF-C7AF-435A-BD56-EA31975BFE19}" type="datetime1">
              <a:rPr lang="en-US"/>
              <a:pPr lvl="0"/>
              <a:t>7/14/2017</a:t>
            </a:fld>
            <a:endParaRPr lang="en-US"/>
          </a:p>
        </p:txBody>
      </p:sp>
      <p:sp>
        <p:nvSpPr>
          <p:cNvPr id="1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18" name="Rectangle 15"/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rnd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9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437FE4-123E-43FE-A722-5403C680A6BB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10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13"/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4" name="Oval 16"/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" name="Oval 17"/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6" name="Oval 18"/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7" name="Oval 19"/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8" name="Oval 20"/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9" name="Rectangle 10"/>
            <p:cNvSpPr/>
            <p:nvPr/>
          </p:nvSpPr>
          <p:spPr>
            <a:xfrm>
              <a:off x="6172200" y="402162"/>
              <a:ext cx="5596466" cy="6053666"/>
            </a:xfrm>
            <a:prstGeom prst="rect">
              <a:avLst/>
            </a:pr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0" name="Freeform 5"/>
            <p:cNvSpPr/>
            <p:nvPr/>
          </p:nvSpPr>
          <p:spPr>
            <a:xfrm rot="15922474">
              <a:off x="4203587" y="1826073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val f2"/>
                <a:gd name="f80" fmla="val f3"/>
                <a:gd name="f81" fmla="val f4"/>
                <a:gd name="f82" fmla="+- f81 0 f79"/>
                <a:gd name="f83" fmla="+- f80 0 f79"/>
                <a:gd name="f84" fmla="*/ f83 1 10000"/>
                <a:gd name="f85" fmla="*/ f82 1 5291"/>
                <a:gd name="f86" fmla="*/ f79 1 f84"/>
                <a:gd name="f87" fmla="*/ f80 1 f84"/>
                <a:gd name="f88" fmla="*/ f79 1 f85"/>
                <a:gd name="f89" fmla="*/ f81 1 f85"/>
                <a:gd name="f90" fmla="*/ f86 f77 1"/>
                <a:gd name="f91" fmla="*/ f87 f77 1"/>
                <a:gd name="f92" fmla="*/ f89 f78 1"/>
                <a:gd name="f93" fmla="*/ f88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1" name="Freeform 5"/>
            <p:cNvSpPr/>
            <p:nvPr/>
          </p:nvSpPr>
          <p:spPr>
            <a:xfrm rot="16200004">
              <a:off x="3295438" y="2801726"/>
              <a:ext cx="6053666" cy="12545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8000"/>
                <a:gd name="f5" fmla="val 7970"/>
                <a:gd name="f6" fmla="val 7"/>
                <a:gd name="f7" fmla="val 9773"/>
                <a:gd name="f8" fmla="val 156"/>
                <a:gd name="f9" fmla="val 9547"/>
                <a:gd name="f10" fmla="val 298"/>
                <a:gd name="f11" fmla="val 9320"/>
                <a:gd name="f12" fmla="val 437"/>
                <a:gd name="f13" fmla="val 9092"/>
                <a:gd name="f14" fmla="val 556"/>
                <a:gd name="f15" fmla="val 8865"/>
                <a:gd name="f16" fmla="val 676"/>
                <a:gd name="f17" fmla="val 8637"/>
                <a:gd name="f18" fmla="val 788"/>
                <a:gd name="f19" fmla="val 8412"/>
                <a:gd name="f20" fmla="val 884"/>
                <a:gd name="f21" fmla="val 8184"/>
                <a:gd name="f22" fmla="val 975"/>
                <a:gd name="f23" fmla="val 7957"/>
                <a:gd name="f24" fmla="val 1058"/>
                <a:gd name="f25" fmla="val 7734"/>
                <a:gd name="f26" fmla="val 1130"/>
                <a:gd name="f27" fmla="val 7508"/>
                <a:gd name="f28" fmla="val 1202"/>
                <a:gd name="f29" fmla="val 7285"/>
                <a:gd name="f30" fmla="val 1262"/>
                <a:gd name="f31" fmla="val 7062"/>
                <a:gd name="f32" fmla="val 1309"/>
                <a:gd name="f33" fmla="val 6840"/>
                <a:gd name="f34" fmla="val 1358"/>
                <a:gd name="f35" fmla="val 6620"/>
                <a:gd name="f36" fmla="val 1399"/>
                <a:gd name="f37" fmla="val 6402"/>
                <a:gd name="f38" fmla="val 1428"/>
                <a:gd name="f39" fmla="val 6184"/>
                <a:gd name="f40" fmla="val 1453"/>
                <a:gd name="f41" fmla="val 5968"/>
                <a:gd name="f42" fmla="val 1477"/>
                <a:gd name="f43" fmla="val 5755"/>
                <a:gd name="f44" fmla="val 1488"/>
                <a:gd name="f45" fmla="val 5542"/>
                <a:gd name="f46" fmla="val 1500"/>
                <a:gd name="f47" fmla="val 5332"/>
                <a:gd name="f48" fmla="val 1506"/>
                <a:gd name="f49" fmla="val 5124"/>
                <a:gd name="f50" fmla="val 4918"/>
                <a:gd name="f51" fmla="val 4714"/>
                <a:gd name="f52" fmla="val 4514"/>
                <a:gd name="f53" fmla="val 1470"/>
                <a:gd name="f54" fmla="val 4316"/>
                <a:gd name="f55" fmla="val 4122"/>
                <a:gd name="f56" fmla="val 1434"/>
                <a:gd name="f57" fmla="val 3929"/>
                <a:gd name="f58" fmla="val 1405"/>
                <a:gd name="f59" fmla="val 3739"/>
                <a:gd name="f60" fmla="val 1374"/>
                <a:gd name="f61" fmla="val 3553"/>
                <a:gd name="f62" fmla="val 1346"/>
                <a:gd name="f63" fmla="val 3190"/>
                <a:gd name="f64" fmla="val 1267"/>
                <a:gd name="f65" fmla="val 2842"/>
                <a:gd name="f66" fmla="val 1183"/>
                <a:gd name="f67" fmla="val 2508"/>
                <a:gd name="f68" fmla="val 1095"/>
                <a:gd name="f69" fmla="val 2192"/>
                <a:gd name="f70" fmla="val 998"/>
                <a:gd name="f71" fmla="val 1890"/>
                <a:gd name="f72" fmla="val 897"/>
                <a:gd name="f73" fmla="val 1610"/>
                <a:gd name="f74" fmla="val 1347"/>
                <a:gd name="f75" fmla="val 681"/>
                <a:gd name="f76" fmla="val 1105"/>
                <a:gd name="f77" fmla="val 574"/>
                <a:gd name="f78" fmla="val 883"/>
                <a:gd name="f79" fmla="val 473"/>
                <a:gd name="f80" fmla="val 686"/>
                <a:gd name="f81" fmla="val 377"/>
                <a:gd name="f82" fmla="val 508"/>
                <a:gd name="f83" fmla="val 286"/>
                <a:gd name="f84" fmla="val 358"/>
                <a:gd name="f85" fmla="val 210"/>
                <a:gd name="f86" fmla="val 232"/>
                <a:gd name="f87" fmla="val 138"/>
                <a:gd name="f88" fmla="val 59"/>
                <a:gd name="f89" fmla="val 35"/>
                <a:gd name="f90" fmla="*/ f0 1 10000"/>
                <a:gd name="f91" fmla="*/ f1 1 800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10000"/>
                <a:gd name="f98" fmla="*/ f95 1 800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10000" h="8000">
                  <a:moveTo>
                    <a:pt x="f2" y="f2"/>
                  </a:moveTo>
                  <a:lnTo>
                    <a:pt x="f2" y="f5"/>
                  </a:lnTo>
                  <a:lnTo>
                    <a:pt x="f3" y="f4"/>
                  </a:lnTo>
                  <a:lnTo>
                    <a:pt x="f3" y="f6"/>
                  </a:lnTo>
                  <a:lnTo>
                    <a:pt x="f3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2"/>
                  </a:lnTo>
                  <a:lnTo>
                    <a:pt x="f23" y="f24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32"/>
                  </a:lnTo>
                  <a:lnTo>
                    <a:pt x="f33" y="f34"/>
                  </a:lnTo>
                  <a:lnTo>
                    <a:pt x="f35" y="f36"/>
                  </a:lnTo>
                  <a:lnTo>
                    <a:pt x="f37" y="f38"/>
                  </a:lnTo>
                  <a:lnTo>
                    <a:pt x="f39" y="f40"/>
                  </a:lnTo>
                  <a:lnTo>
                    <a:pt x="f41" y="f42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6"/>
                  </a:lnTo>
                  <a:lnTo>
                    <a:pt x="f50" y="f46"/>
                  </a:lnTo>
                  <a:lnTo>
                    <a:pt x="f51" y="f44"/>
                  </a:lnTo>
                  <a:lnTo>
                    <a:pt x="f52" y="f53"/>
                  </a:lnTo>
                  <a:lnTo>
                    <a:pt x="f54" y="f40"/>
                  </a:lnTo>
                  <a:lnTo>
                    <a:pt x="f55" y="f56"/>
                  </a:lnTo>
                  <a:lnTo>
                    <a:pt x="f57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5" y="f66"/>
                  </a:lnTo>
                  <a:lnTo>
                    <a:pt x="f67" y="f68"/>
                  </a:lnTo>
                  <a:lnTo>
                    <a:pt x="f69" y="f70"/>
                  </a:lnTo>
                  <a:lnTo>
                    <a:pt x="f71" y="f72"/>
                  </a:lnTo>
                  <a:lnTo>
                    <a:pt x="f73" y="f18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83"/>
                  </a:lnTo>
                  <a:lnTo>
                    <a:pt x="f84" y="f85"/>
                  </a:lnTo>
                  <a:lnTo>
                    <a:pt x="f86" y="f87"/>
                  </a:lnTo>
                  <a:lnTo>
                    <a:pt x="f88" y="f89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2" name="Freeform 5"/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5356"/>
                <a:gd name="f17" fmla="*/ f14 1 8638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sp>
        <p:nvSpPr>
          <p:cNvPr id="13" name="Title 1"/>
          <p:cNvSpPr txBox="1">
            <a:spLocks noGrp="1"/>
          </p:cNvSpPr>
          <p:nvPr>
            <p:ph type="title"/>
          </p:nvPr>
        </p:nvSpPr>
        <p:spPr>
          <a:xfrm>
            <a:off x="1154951" y="1693331"/>
            <a:ext cx="3865132" cy="1735668"/>
          </a:xfrm>
        </p:spPr>
        <p:txBody>
          <a:bodyPr anchor="b">
            <a:normAutofit/>
          </a:bodyPr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4" name="Picture Placeholder 2"/>
          <p:cNvSpPr txBox="1">
            <a:spLocks noGrp="1"/>
          </p:cNvSpPr>
          <p:nvPr>
            <p:ph type="pic" idx="1"/>
          </p:nvPr>
        </p:nvSpPr>
        <p:spPr>
          <a:xfrm>
            <a:off x="6547872" y="1143000"/>
            <a:ext cx="3227191" cy="4572000"/>
          </a:xfrm>
          <a:effectLst>
            <a:outerShdw dist="50804" dir="5400000" algn="tl">
              <a:srgbClr val="000000">
                <a:alpha val="43000"/>
              </a:srgbClr>
            </a:outerShdw>
          </a:effectLst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15" name="Text Placeholder 3"/>
          <p:cNvSpPr txBox="1">
            <a:spLocks noGrp="1"/>
          </p:cNvSpPr>
          <p:nvPr>
            <p:ph type="body" idx="2"/>
          </p:nvPr>
        </p:nvSpPr>
        <p:spPr>
          <a:xfrm>
            <a:off x="1154951" y="3657600"/>
            <a:ext cx="3859216" cy="1371600"/>
          </a:xfrm>
        </p:spPr>
        <p:txBody>
          <a:bodyPr/>
          <a:lstStyle>
            <a:lvl1pPr marL="0" indent="0">
              <a:buNone/>
              <a:defRPr sz="1400">
                <a:solidFill>
                  <a:srgbClr val="EF53A5"/>
                </a:solidFill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A34A50-7A2C-45DB-ACA3-CCC9B1A10269}" type="datetime1">
              <a:rPr lang="en-US"/>
              <a:pPr lvl="0"/>
              <a:t>7/14/2017</a:t>
            </a:fld>
            <a:endParaRPr lang="en-US"/>
          </a:p>
        </p:txBody>
      </p:sp>
      <p:sp>
        <p:nvSpPr>
          <p:cNvPr id="17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18" name="Rectangle 15"/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rnd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9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06C212-2F6C-43F7-83C9-637CD2C974E2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43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6"/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19">
                <a:alphaModFix/>
              </a:blip>
              <a:stretch>
                <a:fillRect/>
              </a:stretch>
            </a:blip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4" name="Oval 12"/>
            <p:cNvSpPr/>
            <p:nvPr/>
          </p:nvSpPr>
          <p:spPr>
            <a:xfrm>
              <a:off x="0" y="2667003"/>
              <a:ext cx="4190996" cy="41909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1000"/>
                  </a:srgbClr>
                </a:gs>
                <a:gs pos="100000">
                  <a:srgbClr val="9B6BF2">
                    <a:alpha val="10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5" name="Oval 14"/>
            <p:cNvSpPr/>
            <p:nvPr/>
          </p:nvSpPr>
          <p:spPr>
            <a:xfrm>
              <a:off x="0" y="2895603"/>
              <a:ext cx="2362196" cy="23621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8000"/>
                  </a:srgbClr>
                </a:gs>
                <a:gs pos="100000">
                  <a:srgbClr val="9B6BF2">
                    <a:alpha val="8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6" name="Oval 17"/>
            <p:cNvSpPr/>
            <p:nvPr/>
          </p:nvSpPr>
          <p:spPr>
            <a:xfrm>
              <a:off x="8609011" y="5867403"/>
              <a:ext cx="990596" cy="9905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7" name="Oval 15"/>
            <p:cNvSpPr/>
            <p:nvPr/>
          </p:nvSpPr>
          <p:spPr>
            <a:xfrm>
              <a:off x="8609011" y="1676396"/>
              <a:ext cx="2819396" cy="2819396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7000"/>
                  </a:srgbClr>
                </a:gs>
                <a:gs pos="100000">
                  <a:srgbClr val="9B6BF2">
                    <a:alpha val="6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8" name="Oval 16"/>
            <p:cNvSpPr/>
            <p:nvPr/>
          </p:nvSpPr>
          <p:spPr>
            <a:xfrm>
              <a:off x="7999408" y="8467"/>
              <a:ext cx="1600200" cy="16002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9B6BF2">
                    <a:alpha val="14000"/>
                  </a:srgbClr>
                </a:gs>
                <a:gs pos="100000">
                  <a:srgbClr val="9B6BF2">
                    <a:alpha val="7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9" name="Freeform 5"/>
            <p:cNvSpPr/>
            <p:nvPr/>
          </p:nvSpPr>
          <p:spPr>
            <a:xfrm rot="21010064">
              <a:off x="8490945" y="1797519"/>
              <a:ext cx="3299411" cy="4409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00"/>
                <a:gd name="f4" fmla="val 5291"/>
                <a:gd name="f5" fmla="val 85"/>
                <a:gd name="f6" fmla="val 2532"/>
                <a:gd name="f7" fmla="val 1736"/>
                <a:gd name="f8" fmla="val 3911"/>
                <a:gd name="f9" fmla="val 7524"/>
                <a:gd name="f10" fmla="val 5298"/>
                <a:gd name="f11" fmla="val 9958"/>
                <a:gd name="f12" fmla="val 9989"/>
                <a:gd name="f13" fmla="val 1958"/>
                <a:gd name="f14" fmla="val 9969"/>
                <a:gd name="f15" fmla="val 3333"/>
                <a:gd name="f16" fmla="val 9667"/>
                <a:gd name="f17" fmla="val 204"/>
                <a:gd name="f18" fmla="val 9334"/>
                <a:gd name="f19" fmla="val 400"/>
                <a:gd name="f20" fmla="val 9001"/>
                <a:gd name="f21" fmla="val 590"/>
                <a:gd name="f22" fmla="val 8667"/>
                <a:gd name="f23" fmla="val 753"/>
                <a:gd name="f24" fmla="val 8333"/>
                <a:gd name="f25" fmla="val 917"/>
                <a:gd name="f26" fmla="val 7999"/>
                <a:gd name="f27" fmla="val 1071"/>
                <a:gd name="f28" fmla="val 7669"/>
                <a:gd name="f29" fmla="val 1202"/>
                <a:gd name="f30" fmla="val 7333"/>
                <a:gd name="f31" fmla="val 1325"/>
                <a:gd name="f32" fmla="val 7000"/>
                <a:gd name="f33" fmla="val 1440"/>
                <a:gd name="f34" fmla="val 6673"/>
                <a:gd name="f35" fmla="val 1538"/>
                <a:gd name="f36" fmla="val 6340"/>
                <a:gd name="f37" fmla="val 1636"/>
                <a:gd name="f38" fmla="val 6013"/>
                <a:gd name="f39" fmla="val 1719"/>
                <a:gd name="f40" fmla="val 5686"/>
                <a:gd name="f41" fmla="val 1784"/>
                <a:gd name="f42" fmla="val 5359"/>
                <a:gd name="f43" fmla="val 1850"/>
                <a:gd name="f44" fmla="val 5036"/>
                <a:gd name="f45" fmla="val 1906"/>
                <a:gd name="f46" fmla="val 4717"/>
                <a:gd name="f47" fmla="val 1948"/>
                <a:gd name="f48" fmla="val 4396"/>
                <a:gd name="f49" fmla="val 1980"/>
                <a:gd name="f50" fmla="val 4079"/>
                <a:gd name="f51" fmla="val 2013"/>
                <a:gd name="f52" fmla="val 3766"/>
                <a:gd name="f53" fmla="val 2029"/>
                <a:gd name="f54" fmla="val 3454"/>
                <a:gd name="f55" fmla="val 2046"/>
                <a:gd name="f56" fmla="val 3145"/>
                <a:gd name="f57" fmla="val 2053"/>
                <a:gd name="f58" fmla="val 2839"/>
                <a:gd name="f59" fmla="val 2537"/>
                <a:gd name="f60" fmla="val 2238"/>
                <a:gd name="f61" fmla="val 1943"/>
                <a:gd name="f62" fmla="val 2004"/>
                <a:gd name="f63" fmla="val 1653"/>
                <a:gd name="f64" fmla="val 1368"/>
                <a:gd name="f65" fmla="val 1955"/>
                <a:gd name="f66" fmla="val 1085"/>
                <a:gd name="f67" fmla="val 1915"/>
                <a:gd name="f68" fmla="val 806"/>
                <a:gd name="f69" fmla="val 1873"/>
                <a:gd name="f70" fmla="val 533"/>
                <a:gd name="f71" fmla="val 1833"/>
                <a:gd name="f72" fmla="val 1726"/>
                <a:gd name="f73" fmla="val 28"/>
                <a:gd name="f74" fmla="val 1995"/>
                <a:gd name="f75" fmla="val 57"/>
                <a:gd name="f76" fmla="val 2263"/>
                <a:gd name="f77" fmla="*/ f0 1 10000"/>
                <a:gd name="f78" fmla="*/ f1 1 5291"/>
                <a:gd name="f79" fmla="val f2"/>
                <a:gd name="f80" fmla="val f3"/>
                <a:gd name="f81" fmla="val f4"/>
                <a:gd name="f82" fmla="+- f81 0 f79"/>
                <a:gd name="f83" fmla="+- f80 0 f79"/>
                <a:gd name="f84" fmla="*/ f83 1 10000"/>
                <a:gd name="f85" fmla="*/ f82 1 5291"/>
                <a:gd name="f86" fmla="*/ f79 1 f84"/>
                <a:gd name="f87" fmla="*/ f80 1 f84"/>
                <a:gd name="f88" fmla="*/ f79 1 f85"/>
                <a:gd name="f89" fmla="*/ f81 1 f85"/>
                <a:gd name="f90" fmla="*/ f86 f77 1"/>
                <a:gd name="f91" fmla="*/ f87 f77 1"/>
                <a:gd name="f92" fmla="*/ f89 f78 1"/>
                <a:gd name="f93" fmla="*/ f88 f7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0" t="f93" r="f91" b="f92"/>
              <a:pathLst>
                <a:path w="10000" h="5291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2" y="f13"/>
                    <a:pt x="f14" y="f15"/>
                    <a:pt x="f3" y="f2"/>
                  </a:cubicBezTo>
                  <a:lnTo>
                    <a:pt x="f3" y="f2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9"/>
                  </a:lnTo>
                  <a:lnTo>
                    <a:pt x="f50" y="f51"/>
                  </a:lnTo>
                  <a:lnTo>
                    <a:pt x="f52" y="f53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5"/>
                  </a:lnTo>
                  <a:lnTo>
                    <a:pt x="f59" y="f55"/>
                  </a:lnTo>
                  <a:lnTo>
                    <a:pt x="f60" y="f53"/>
                  </a:lnTo>
                  <a:lnTo>
                    <a:pt x="f61" y="f62"/>
                  </a:lnTo>
                  <a:lnTo>
                    <a:pt x="f63" y="f49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2" y="f72"/>
                  </a:lnTo>
                  <a:cubicBezTo>
                    <a:pt x="f73" y="f74"/>
                    <a:pt x="f75" y="f76"/>
                    <a:pt x="f5" y="f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0" name="Freeform 5"/>
            <p:cNvSpPr/>
            <p:nvPr/>
          </p:nvSpPr>
          <p:spPr>
            <a:xfrm>
              <a:off x="459504" y="1866409"/>
              <a:ext cx="11277596" cy="45338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104"/>
                <a:gd name="f4" fmla="val 2856"/>
                <a:gd name="f5" fmla="val 1"/>
                <a:gd name="f6" fmla="val 6943"/>
                <a:gd name="f7" fmla="val 26"/>
                <a:gd name="f8" fmla="val 6782"/>
                <a:gd name="f9" fmla="val 50"/>
                <a:gd name="f10" fmla="val 6621"/>
                <a:gd name="f11" fmla="val 73"/>
                <a:gd name="f12" fmla="val 6459"/>
                <a:gd name="f13" fmla="val 93"/>
                <a:gd name="f14" fmla="val 6298"/>
                <a:gd name="f15" fmla="val 113"/>
                <a:gd name="f16" fmla="val 6136"/>
                <a:gd name="f17" fmla="val 132"/>
                <a:gd name="f18" fmla="val 5976"/>
                <a:gd name="f19" fmla="val 148"/>
                <a:gd name="f20" fmla="val 5814"/>
                <a:gd name="f21" fmla="val 163"/>
                <a:gd name="f22" fmla="val 5653"/>
                <a:gd name="f23" fmla="val 177"/>
                <a:gd name="f24" fmla="val 5494"/>
                <a:gd name="f25" fmla="val 189"/>
                <a:gd name="f26" fmla="val 5334"/>
                <a:gd name="f27" fmla="val 201"/>
                <a:gd name="f28" fmla="val 5175"/>
                <a:gd name="f29" fmla="val 211"/>
                <a:gd name="f30" fmla="val 5017"/>
                <a:gd name="f31" fmla="val 219"/>
                <a:gd name="f32" fmla="val 4859"/>
                <a:gd name="f33" fmla="val 227"/>
                <a:gd name="f34" fmla="val 4703"/>
                <a:gd name="f35" fmla="val 234"/>
                <a:gd name="f36" fmla="val 4548"/>
                <a:gd name="f37" fmla="val 239"/>
                <a:gd name="f38" fmla="val 4393"/>
                <a:gd name="f39" fmla="val 243"/>
                <a:gd name="f40" fmla="val 4240"/>
                <a:gd name="f41" fmla="val 247"/>
                <a:gd name="f42" fmla="val 4088"/>
                <a:gd name="f43" fmla="val 249"/>
                <a:gd name="f44" fmla="val 3937"/>
                <a:gd name="f45" fmla="val 251"/>
                <a:gd name="f46" fmla="val 3788"/>
                <a:gd name="f47" fmla="val 252"/>
                <a:gd name="f48" fmla="val 3640"/>
                <a:gd name="f49" fmla="val 3494"/>
                <a:gd name="f50" fmla="val 3349"/>
                <a:gd name="f51" fmla="val 3207"/>
                <a:gd name="f52" fmla="val 246"/>
                <a:gd name="f53" fmla="val 3066"/>
                <a:gd name="f54" fmla="val 2928"/>
                <a:gd name="f55" fmla="val 240"/>
                <a:gd name="f56" fmla="val 2791"/>
                <a:gd name="f57" fmla="val 235"/>
                <a:gd name="f58" fmla="val 2656"/>
                <a:gd name="f59" fmla="val 230"/>
                <a:gd name="f60" fmla="val 2524"/>
                <a:gd name="f61" fmla="val 225"/>
                <a:gd name="f62" fmla="val 2266"/>
                <a:gd name="f63" fmla="val 212"/>
                <a:gd name="f64" fmla="val 2019"/>
                <a:gd name="f65" fmla="val 198"/>
                <a:gd name="f66" fmla="val 1782"/>
                <a:gd name="f67" fmla="val 183"/>
                <a:gd name="f68" fmla="val 1557"/>
                <a:gd name="f69" fmla="val 167"/>
                <a:gd name="f70" fmla="val 1343"/>
                <a:gd name="f71" fmla="val 150"/>
                <a:gd name="f72" fmla="val 1144"/>
                <a:gd name="f73" fmla="val 957"/>
                <a:gd name="f74" fmla="val 114"/>
                <a:gd name="f75" fmla="val 785"/>
                <a:gd name="f76" fmla="val 96"/>
                <a:gd name="f77" fmla="val 627"/>
                <a:gd name="f78" fmla="val 79"/>
                <a:gd name="f79" fmla="val 487"/>
                <a:gd name="f80" fmla="val 63"/>
                <a:gd name="f81" fmla="val 361"/>
                <a:gd name="f82" fmla="val 48"/>
                <a:gd name="f83" fmla="val 254"/>
                <a:gd name="f84" fmla="val 35"/>
                <a:gd name="f85" fmla="val 165"/>
                <a:gd name="f86" fmla="val 23"/>
                <a:gd name="f87" fmla="val 42"/>
                <a:gd name="f88" fmla="val 6"/>
                <a:gd name="f89" fmla="*/ f0 1 7104"/>
                <a:gd name="f90" fmla="*/ f1 1 285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7104"/>
                <a:gd name="f97" fmla="*/ f94 1 2856"/>
                <a:gd name="f98" fmla="*/ 0 1 f96"/>
                <a:gd name="f99" fmla="*/ f92 1 f96"/>
                <a:gd name="f100" fmla="*/ 0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7104" h="2856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lnTo>
                    <a:pt x="f3" y="f5"/>
                  </a:lnTo>
                  <a:lnTo>
                    <a:pt x="f6" y="f7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7"/>
                  </a:lnTo>
                  <a:lnTo>
                    <a:pt x="f18" y="f19"/>
                  </a:lnTo>
                  <a:lnTo>
                    <a:pt x="f20" y="f21"/>
                  </a:ln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28" y="f29"/>
                  </a:lnTo>
                  <a:lnTo>
                    <a:pt x="f30" y="f31"/>
                  </a:lnTo>
                  <a:lnTo>
                    <a:pt x="f32" y="f33"/>
                  </a:lnTo>
                  <a:lnTo>
                    <a:pt x="f34" y="f35"/>
                  </a:lnTo>
                  <a:lnTo>
                    <a:pt x="f36" y="f37"/>
                  </a:lnTo>
                  <a:lnTo>
                    <a:pt x="f38" y="f39"/>
                  </a:lnTo>
                  <a:lnTo>
                    <a:pt x="f40" y="f41"/>
                  </a:lnTo>
                  <a:lnTo>
                    <a:pt x="f42" y="f43"/>
                  </a:lnTo>
                  <a:lnTo>
                    <a:pt x="f44" y="f45"/>
                  </a:lnTo>
                  <a:lnTo>
                    <a:pt x="f46" y="f47"/>
                  </a:lnTo>
                  <a:lnTo>
                    <a:pt x="f48" y="f45"/>
                  </a:lnTo>
                  <a:lnTo>
                    <a:pt x="f49" y="f45"/>
                  </a:lnTo>
                  <a:lnTo>
                    <a:pt x="f50" y="f43"/>
                  </a:lnTo>
                  <a:lnTo>
                    <a:pt x="f51" y="f52"/>
                  </a:lnTo>
                  <a:lnTo>
                    <a:pt x="f53" y="f39"/>
                  </a:lnTo>
                  <a:lnTo>
                    <a:pt x="f54" y="f55"/>
                  </a:lnTo>
                  <a:lnTo>
                    <a:pt x="f56" y="f57"/>
                  </a:lnTo>
                  <a:lnTo>
                    <a:pt x="f58" y="f59"/>
                  </a:lnTo>
                  <a:lnTo>
                    <a:pt x="f60" y="f61"/>
                  </a:lnTo>
                  <a:lnTo>
                    <a:pt x="f62" y="f63"/>
                  </a:lnTo>
                  <a:lnTo>
                    <a:pt x="f64" y="f65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2" y="f17"/>
                  </a:lnTo>
                  <a:lnTo>
                    <a:pt x="f73" y="f74"/>
                  </a:lnTo>
                  <a:lnTo>
                    <a:pt x="f75" y="f76"/>
                  </a:lnTo>
                  <a:lnTo>
                    <a:pt x="f77" y="f78"/>
                  </a:lnTo>
                  <a:lnTo>
                    <a:pt x="f79" y="f80"/>
                  </a:lnTo>
                  <a:lnTo>
                    <a:pt x="f81" y="f82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87" y="f88"/>
                  </a:lnTo>
                  <a:lnTo>
                    <a:pt x="f2" y="f2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11" name="Freeform 5"/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5356"/>
                <a:gd name="f17" fmla="*/ f14 1 8638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sp>
        <p:nvSpPr>
          <p:cNvPr id="12" name="Title Placeholder 1"/>
          <p:cNvSpPr txBox="1">
            <a:spLocks noGrp="1"/>
          </p:cNvSpPr>
          <p:nvPr>
            <p:ph type="title"/>
          </p:nvPr>
        </p:nvSpPr>
        <p:spPr>
          <a:xfrm>
            <a:off x="1154951" y="973671"/>
            <a:ext cx="8761415" cy="7069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3" name="Text Placeholder 2"/>
          <p:cNvSpPr txBox="1">
            <a:spLocks noGrp="1"/>
          </p:cNvSpPr>
          <p:nvPr>
            <p:ph type="body" idx="1"/>
          </p:nvPr>
        </p:nvSpPr>
        <p:spPr>
          <a:xfrm>
            <a:off x="1154951" y="2603497"/>
            <a:ext cx="8761415" cy="34162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10653107" y="6391838"/>
            <a:ext cx="990596" cy="3047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1" i="0" u="none" strike="noStrike" kern="1200" cap="none" spc="0" baseline="0">
                <a:solidFill>
                  <a:srgbClr val="B31166"/>
                </a:solidFill>
                <a:uFillTx/>
                <a:latin typeface="Century Gothic"/>
              </a:defRPr>
            </a:lvl1pPr>
          </a:lstStyle>
          <a:p>
            <a:pPr lvl="0"/>
            <a:fld id="{8350E203-1CD0-4C61-957E-017C46B6FBF7}" type="datetime1">
              <a:rPr lang="en-US"/>
              <a:pPr lvl="0"/>
              <a:t>7/14/2017</a:t>
            </a:fld>
            <a:endParaRPr lang="en-US"/>
          </a:p>
        </p:txBody>
      </p:sp>
      <p:sp>
        <p:nvSpPr>
          <p:cNvPr id="1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561112" y="6391838"/>
            <a:ext cx="3859792" cy="3047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1" i="0" u="none" strike="noStrike" kern="1200" cap="none" spc="0" baseline="0">
                <a:solidFill>
                  <a:srgbClr val="B31166"/>
                </a:solidFill>
                <a:uFillTx/>
                <a:latin typeface="Century Gothic"/>
              </a:defRPr>
            </a:lvl1pPr>
          </a:lstStyle>
          <a:p>
            <a:pPr lvl="0"/>
            <a:r>
              <a:rPr lang="en-US"/>
              <a:t>             </a:t>
            </a:r>
          </a:p>
        </p:txBody>
      </p:sp>
      <p:sp>
        <p:nvSpPr>
          <p:cNvPr id="16" name="Rectangle 20"/>
          <p:cNvSpPr/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rnd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endParaRPr lang="nl-NL"/>
          </a:p>
        </p:txBody>
      </p:sp>
      <p:sp>
        <p:nvSpPr>
          <p:cNvPr id="17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10352544" y="295726"/>
            <a:ext cx="838203" cy="76768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800" b="0" i="0" u="none" strike="noStrike" kern="1200" cap="none" spc="0" baseline="0">
                <a:solidFill>
                  <a:srgbClr val="FFFFFF"/>
                </a:solidFill>
                <a:uFillTx/>
                <a:latin typeface="Century Gothic"/>
              </a:defRPr>
            </a:lvl1pPr>
          </a:lstStyle>
          <a:p>
            <a:pPr lvl="0"/>
            <a:fld id="{A885085F-9D5E-46AC-A956-56894E570900}" type="slidenum"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l-NL" sz="3600" b="0" i="0" u="none" strike="noStrike" kern="1200" cap="none" spc="0" baseline="0">
          <a:solidFill>
            <a:srgbClr val="EBEBEB"/>
          </a:solidFill>
          <a:uFillTx/>
          <a:latin typeface="Century Gothic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B31166"/>
        </a:buClr>
        <a:buSzPct val="80000"/>
        <a:buFont typeface="Wingdings 3"/>
        <a:buChar char=""/>
        <a:tabLst/>
        <a:defRPr lang="nl-NL" sz="1800" b="0" i="0" u="none" strike="noStrike" kern="1200" cap="none" spc="0" baseline="0">
          <a:solidFill>
            <a:srgbClr val="404040"/>
          </a:solidFill>
          <a:uFillTx/>
          <a:latin typeface="Century Gothic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B31166"/>
        </a:buClr>
        <a:buSzPct val="80000"/>
        <a:buFont typeface="Wingdings 3"/>
        <a:buChar char=""/>
        <a:tabLst/>
        <a:defRPr lang="nl-NL" sz="1600" b="0" i="0" u="none" strike="noStrike" kern="1200" cap="none" spc="0" baseline="0">
          <a:solidFill>
            <a:srgbClr val="404040"/>
          </a:solidFill>
          <a:uFillTx/>
          <a:latin typeface="Century Gothic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B31166"/>
        </a:buClr>
        <a:buSzPct val="80000"/>
        <a:buFont typeface="Wingdings 3"/>
        <a:buChar char=""/>
        <a:tabLst/>
        <a:defRPr lang="nl-NL" sz="1400" b="0" i="0" u="none" strike="noStrike" kern="1200" cap="none" spc="0" baseline="0">
          <a:solidFill>
            <a:srgbClr val="404040"/>
          </a:solidFill>
          <a:uFillTx/>
          <a:latin typeface="Century Gothic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B31166"/>
        </a:buClr>
        <a:buSzPct val="80000"/>
        <a:buFont typeface="Wingdings 3"/>
        <a:buChar char=""/>
        <a:tabLst/>
        <a:defRPr lang="nl-NL" sz="1200" b="0" i="0" u="none" strike="noStrike" kern="1200" cap="none" spc="0" baseline="0">
          <a:solidFill>
            <a:srgbClr val="404040"/>
          </a:solidFill>
          <a:uFillTx/>
          <a:latin typeface="Century Gothic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B31166"/>
        </a:buClr>
        <a:buSzPct val="80000"/>
        <a:buFont typeface="Wingdings 3"/>
        <a:buChar char=""/>
        <a:tabLst/>
        <a:defRPr lang="nl-NL" sz="1200" b="0" i="0" u="none" strike="noStrike" kern="1200" cap="none" spc="0" baseline="0">
          <a:solidFill>
            <a:srgbClr val="404040"/>
          </a:solidFill>
          <a:uFillTx/>
          <a:latin typeface="Century Gothic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beoordelingsformulier%20ztl.doc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zorgvisie.nl/ict/nieuws/2016/6/nieuwe-technologieen-beperken-gevolgen-dementi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mKjbohJEzs" TargetMode="External"/><Relationship Id="rId2" Type="http://schemas.openxmlformats.org/officeDocument/2006/relationships/hyperlink" Target="https://youtu.be/MS14OznMIL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youtu.be/w23KiGqygR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kennisbundel.vilans.nl/editie/ehealth-in-de-langdurende-zorg.html?_ga=2.140567794.1769292004.1498810319-1778867120.1473158814" TargetMode="External"/><Relationship Id="rId2" Type="http://schemas.openxmlformats.org/officeDocument/2006/relationships/hyperlink" Target="http://www.vilans.nl/tips-11-technologische-ontwikkelingen-in-de-zorg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ilans.nl/kennisplein-kennisbundels-zorg-scholing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Move="1" noResize="1"/>
          </p:cNvSpPr>
          <p:nvPr/>
        </p:nvSpPr>
        <p:spPr>
          <a:xfrm>
            <a:off x="0" y="1591"/>
            <a:ext cx="12191996" cy="6856408"/>
          </a:xfrm>
          <a:custGeom>
            <a:avLst/>
            <a:gdLst>
              <a:gd name="f0" fmla="val w"/>
              <a:gd name="f1" fmla="val h"/>
              <a:gd name="f2" fmla="val 0"/>
              <a:gd name="f3" fmla="val 15356"/>
              <a:gd name="f4" fmla="val 8638"/>
              <a:gd name="f5" fmla="val 14748"/>
              <a:gd name="f6" fmla="val 8038"/>
              <a:gd name="f7" fmla="val 600"/>
              <a:gd name="f8" fmla="val 592"/>
              <a:gd name="f9" fmla="*/ f0 1 15356"/>
              <a:gd name="f10" fmla="*/ f1 1 8638"/>
              <a:gd name="f11" fmla="val f2"/>
              <a:gd name="f12" fmla="val f3"/>
              <a:gd name="f13" fmla="val f4"/>
              <a:gd name="f14" fmla="+- f13 0 f11"/>
              <a:gd name="f15" fmla="+- f12 0 f11"/>
              <a:gd name="f16" fmla="*/ f15 1 15356"/>
              <a:gd name="f17" fmla="*/ f14 1 8638"/>
              <a:gd name="f18" fmla="*/ 0 1 f16"/>
              <a:gd name="f19" fmla="*/ f12 1 f16"/>
              <a:gd name="f20" fmla="*/ 0 1 f17"/>
              <a:gd name="f21" fmla="*/ f13 1 f17"/>
              <a:gd name="f22" fmla="*/ f18 f9 1"/>
              <a:gd name="f23" fmla="*/ f19 f9 1"/>
              <a:gd name="f24" fmla="*/ f21 f10 1"/>
              <a:gd name="f25" fmla="*/ f20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25" r="f23" b="f24"/>
            <a:pathLst>
              <a:path w="15356" h="8638">
                <a:moveTo>
                  <a:pt x="f2" y="f2"/>
                </a:moveTo>
                <a:lnTo>
                  <a:pt x="f2" y="f4"/>
                </a:lnTo>
                <a:lnTo>
                  <a:pt x="f3" y="f4"/>
                </a:lnTo>
                <a:lnTo>
                  <a:pt x="f3" y="f2"/>
                </a:lnTo>
                <a:lnTo>
                  <a:pt x="f2" y="f2"/>
                </a:lnTo>
                <a:close/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5" y="f8"/>
                </a:lnTo>
                <a:lnTo>
                  <a:pt x="f5" y="f6"/>
                </a:lnTo>
                <a:close/>
              </a:path>
            </a:pathLst>
          </a:custGeom>
          <a:solidFill>
            <a:srgbClr val="FFFFFF"/>
          </a:solidFill>
          <a:ln cap="rnd">
            <a:noFill/>
            <a:prstDash val="solid"/>
          </a:ln>
        </p:spPr>
        <p:txBody>
          <a:bodyPr lIns="0" tIns="0" rIns="0" bIns="0">
            <a:noAutofit/>
          </a:bodyPr>
          <a:lstStyle/>
          <a:p>
            <a:endParaRPr lang="nl-NL"/>
          </a:p>
        </p:txBody>
      </p:sp>
      <p:sp>
        <p:nvSpPr>
          <p:cNvPr id="3" name="Rectangle 72"/>
          <p:cNvSpPr>
            <a:spLocks noMove="1" noResize="1"/>
          </p:cNvSpPr>
          <p:nvPr/>
        </p:nvSpPr>
        <p:spPr>
          <a:xfrm>
            <a:off x="10437811" y="0"/>
            <a:ext cx="685800" cy="1143000"/>
          </a:xfrm>
          <a:prstGeom prst="rect">
            <a:avLst/>
          </a:prstGeom>
          <a:solidFill>
            <a:srgbClr val="B31166"/>
          </a:solidFill>
          <a:ln cap="rnd">
            <a:noFill/>
            <a:prstDash val="solid"/>
          </a:ln>
          <a:effectLst>
            <a:outerShdw dist="25402" dir="5400000" algn="tl">
              <a:srgbClr val="000000">
                <a:alpha val="45000"/>
              </a:srgbClr>
            </a:outerShdw>
          </a:effectLst>
        </p:spPr>
        <p:txBody>
          <a:bodyPr lIns="0" tIns="0" rIns="0" bIns="0">
            <a:noAutofit/>
          </a:bodyPr>
          <a:lstStyle/>
          <a:p>
            <a:endParaRPr lang="nl-NL"/>
          </a:p>
        </p:txBody>
      </p:sp>
      <p:pic>
        <p:nvPicPr>
          <p:cNvPr id="4" name="Picture 2" descr="Afbeeldingsresultaat voor Nieuwe technologische toepassing in de zorg.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0307" y="1205554"/>
            <a:ext cx="5982617" cy="4351684"/>
          </a:xfrm>
          <a:prstGeom prst="rect">
            <a:avLst/>
          </a:prstGeom>
          <a:noFill/>
          <a:ln cap="rnd">
            <a:noFill/>
          </a:ln>
          <a:effectLst>
            <a:outerShdw dist="50804" dir="5400000" algn="tl">
              <a:srgbClr val="000000">
                <a:alpha val="43000"/>
              </a:srgbClr>
            </a:outerShdw>
          </a:effectLst>
        </p:spPr>
      </p:pic>
      <p:sp>
        <p:nvSpPr>
          <p:cNvPr id="5" name="Titel 1"/>
          <p:cNvSpPr txBox="1">
            <a:spLocks noGrp="1"/>
          </p:cNvSpPr>
          <p:nvPr>
            <p:ph type="ctrTitle"/>
          </p:nvPr>
        </p:nvSpPr>
        <p:spPr>
          <a:xfrm>
            <a:off x="6780623" y="1113062"/>
            <a:ext cx="4768943" cy="3281955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nl-NL" sz="4600" b="1"/>
              <a:t>Nieuwe technologische toepassingen in de zorg</a:t>
            </a:r>
            <a:r>
              <a:rPr lang="nl-NL" sz="4600"/>
              <a:t>.</a:t>
            </a:r>
          </a:p>
        </p:txBody>
      </p:sp>
      <p:sp>
        <p:nvSpPr>
          <p:cNvPr id="6" name="Ondertitel 2"/>
          <p:cNvSpPr txBox="1">
            <a:spLocks noGrp="1"/>
          </p:cNvSpPr>
          <p:nvPr>
            <p:ph type="subTitle" idx="1"/>
          </p:nvPr>
        </p:nvSpPr>
        <p:spPr>
          <a:xfrm>
            <a:off x="7741310" y="4545619"/>
            <a:ext cx="3382301" cy="1150159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b="1"/>
              <a:t>Week 3: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nl-NL"/>
          </a:p>
          <a:p>
            <a:pPr lvl="0"/>
            <a:r>
              <a:rPr lang="nl-NL"/>
              <a:t>Verdere uitwerking van week 2.</a:t>
            </a:r>
          </a:p>
          <a:p>
            <a:pPr lvl="0"/>
            <a:r>
              <a:rPr lang="nl-NL"/>
              <a:t>Maak een handleiding  van het product of  de toepassing .</a:t>
            </a:r>
          </a:p>
          <a:p>
            <a:pPr lvl="0"/>
            <a:r>
              <a:rPr lang="nl-NL"/>
              <a:t>Verwerk al je gegevens in een presentatie.</a:t>
            </a:r>
          </a:p>
          <a:p>
            <a:pPr lvl="0"/>
            <a:endParaRPr lang="nl-NL"/>
          </a:p>
          <a:p>
            <a:pPr lvl="0"/>
            <a:endParaRPr lang="nl-NL"/>
          </a:p>
          <a:p>
            <a:pPr lvl="0"/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076404" y="2491410"/>
            <a:ext cx="9049981" cy="12032059"/>
          </a:xfrm>
        </p:spPr>
        <p:txBody>
          <a:bodyPr/>
          <a:lstStyle/>
          <a:p>
            <a:pPr lvl="0"/>
            <a:r>
              <a:rPr lang="nl-NL"/>
              <a:t>Presenteer jullie nieuwe technologisch product/toepassing.</a:t>
            </a:r>
          </a:p>
          <a:p>
            <a:pPr lvl="0"/>
            <a:r>
              <a:rPr lang="nl-NL"/>
              <a:t>Aan de hand van de beoordelingslijst. wordt een winnaar gekozen .</a:t>
            </a:r>
          </a:p>
          <a:p>
            <a:pPr lvl="0"/>
            <a:endParaRPr lang="nl-NL"/>
          </a:p>
          <a:p>
            <a:pPr lvl="0"/>
            <a:r>
              <a:rPr lang="nl-NL">
                <a:hlinkClick r:id="rId2" action="ppaction://hlinkfile"/>
              </a:rPr>
              <a:t>beoordelingsformulier ztl.docx</a:t>
            </a:r>
            <a:endParaRPr lang="nl-NL"/>
          </a:p>
          <a:p>
            <a:pPr lvl="0"/>
            <a:endParaRPr lang="nl-NL"/>
          </a:p>
        </p:txBody>
      </p:sp>
      <p:pic>
        <p:nvPicPr>
          <p:cNvPr id="3" name="Picture 4" descr="Gerelateerde afbeeldi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11689" y="2915482"/>
            <a:ext cx="4414704" cy="2438403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b="1"/>
              <a:t>Week 4: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b="1"/>
              <a:t>Technologie en zorg: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b="1"/>
              <a:t>De maatschappij verandert continu en de zorg verandert mee.</a:t>
            </a:r>
          </a:p>
          <a:p>
            <a:pPr lvl="0"/>
            <a:r>
              <a:rPr lang="nl-NL" b="1"/>
              <a:t> Kwetsbare mensen blijven langer thuis wonen en in de zorginstellingen wordt complexere zorg geleverd. </a:t>
            </a:r>
          </a:p>
          <a:p>
            <a:pPr lvl="0"/>
            <a:r>
              <a:rPr lang="nl-NL" b="1"/>
              <a:t>Chronische patiënten worden steeds meer gestuurd richting zelfmanagement en samenredzaamheid.</a:t>
            </a:r>
            <a:endParaRPr lang="nl-NL"/>
          </a:p>
          <a:p>
            <a:pPr lvl="0"/>
            <a:r>
              <a:rPr lang="nl-NL" b="1"/>
              <a:t>Technologie is een onmisbaar hulpmiddel in de  zorg</a:t>
            </a:r>
          </a:p>
          <a:p>
            <a:pPr lvl="0"/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b="1"/>
              <a:t>Artikel en stelling: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>
                <a:hlinkClick r:id="rId2"/>
              </a:rPr>
              <a:t>technologie en dementie</a:t>
            </a:r>
            <a:endParaRPr lang="nl-NL"/>
          </a:p>
          <a:p>
            <a:pPr lvl="0"/>
            <a:endParaRPr lang="nl-NL"/>
          </a:p>
          <a:p>
            <a:pPr lvl="0"/>
            <a:r>
              <a:rPr lang="nl-NL"/>
              <a:t>Lees bovenstaande artikel. </a:t>
            </a:r>
          </a:p>
          <a:p>
            <a:pPr lvl="0"/>
            <a:r>
              <a:rPr lang="nl-NL"/>
              <a:t>Is dit een goede ontwikkeling?</a:t>
            </a:r>
          </a:p>
          <a:p>
            <a:pPr lvl="0"/>
            <a:endParaRPr lang="nl-NL"/>
          </a:p>
          <a:p>
            <a:pPr lvl="0"/>
            <a:r>
              <a:rPr lang="nl-NL" b="1"/>
              <a:t>Stelling:</a:t>
            </a:r>
          </a:p>
          <a:p>
            <a:pPr lvl="0"/>
            <a:r>
              <a:rPr lang="nl-NL"/>
              <a:t>Innovatie is nodig om kwaliteit en betaalbaarheid van zorg te garanderen. </a:t>
            </a:r>
          </a:p>
        </p:txBody>
      </p:sp>
      <p:pic>
        <p:nvPicPr>
          <p:cNvPr id="4" name="Picture 2" descr="Gerelateerde afbeeldi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29426" y="2003011"/>
            <a:ext cx="4800563" cy="2979810"/>
          </a:xfrm>
          <a:prstGeom prst="rect">
            <a:avLst/>
          </a:prstGeom>
          <a:noFill/>
          <a:ln cap="rnd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b="1"/>
              <a:t>Technologische toekomst van de zorg</a:t>
            </a:r>
            <a:endParaRPr lang="nl-NL"/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>
                <a:hlinkClick r:id="rId2"/>
              </a:rPr>
              <a:t>scenario 1</a:t>
            </a:r>
            <a:endParaRPr lang="nl-NL"/>
          </a:p>
          <a:p>
            <a:pPr lvl="0"/>
            <a:r>
              <a:rPr lang="nl-NL">
                <a:hlinkClick r:id="rId3"/>
              </a:rPr>
              <a:t>scenario 2</a:t>
            </a:r>
            <a:endParaRPr lang="nl-NL"/>
          </a:p>
          <a:p>
            <a:pPr lvl="0"/>
            <a:r>
              <a:rPr lang="nl-NL">
                <a:hlinkClick r:id="rId4"/>
              </a:rPr>
              <a:t>scenario 3</a:t>
            </a:r>
            <a:endParaRPr lang="nl-NL"/>
          </a:p>
          <a:p>
            <a:pPr lvl="0"/>
            <a:endParaRPr lang="nl-NL"/>
          </a:p>
          <a:p>
            <a:pPr lvl="0"/>
            <a:r>
              <a:rPr lang="nl-NL"/>
              <a:t>Welke scenario spreekt je het meeste aan en waarom?</a:t>
            </a:r>
          </a:p>
          <a:p>
            <a:pPr lvl="0"/>
            <a:r>
              <a:rPr lang="nl-NL"/>
              <a:t>Zet dit antwoord in je website.</a:t>
            </a:r>
          </a:p>
        </p:txBody>
      </p:sp>
      <p:sp>
        <p:nvSpPr>
          <p:cNvPr id="4" name="AutoShape 2" descr="Afbeeldingsresultaat voor scenario technologie  in toekomst"/>
          <p:cNvSpPr/>
          <p:nvPr/>
        </p:nvSpPr>
        <p:spPr>
          <a:xfrm>
            <a:off x="5943600" y="3276596"/>
            <a:ext cx="304796" cy="304796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entury Gothic"/>
            </a:endParaRPr>
          </a:p>
        </p:txBody>
      </p:sp>
      <p:sp>
        <p:nvSpPr>
          <p:cNvPr id="5" name="AutoShape 4" descr="Afbeeldingsresultaat voor scenario technologie  in toekomst"/>
          <p:cNvSpPr/>
          <p:nvPr/>
        </p:nvSpPr>
        <p:spPr>
          <a:xfrm>
            <a:off x="6096003" y="3429000"/>
            <a:ext cx="304796" cy="304796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entury Gothic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4466" y="3429000"/>
            <a:ext cx="3403789" cy="2766800"/>
          </a:xfrm>
          <a:prstGeom prst="rect">
            <a:avLst/>
          </a:prstGeom>
          <a:noFill/>
          <a:ln cap="rnd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0" y="0"/>
            <a:ext cx="12191996" cy="6858000"/>
            <a:chOff x="0" y="0"/>
            <a:chExt cx="12191996" cy="6858000"/>
          </a:xfrm>
        </p:grpSpPr>
        <p:sp>
          <p:nvSpPr>
            <p:cNvPr id="3" name="Rectangle 8"/>
            <p:cNvSpPr/>
            <p:nvPr/>
          </p:nvSpPr>
          <p:spPr>
            <a:xfrm>
              <a:off x="0" y="0"/>
              <a:ext cx="12191996" cy="6858000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  <p:sp>
          <p:nvSpPr>
            <p:cNvPr id="4" name="Freeform 5"/>
            <p:cNvSpPr/>
            <p:nvPr/>
          </p:nvSpPr>
          <p:spPr>
            <a:xfrm>
              <a:off x="0" y="1591"/>
              <a:ext cx="12191996" cy="68564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356"/>
                <a:gd name="f4" fmla="val 8638"/>
                <a:gd name="f5" fmla="val 14748"/>
                <a:gd name="f6" fmla="val 8038"/>
                <a:gd name="f7" fmla="val 600"/>
                <a:gd name="f8" fmla="val 592"/>
                <a:gd name="f9" fmla="*/ f0 1 15356"/>
                <a:gd name="f10" fmla="*/ f1 1 863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5356"/>
                <a:gd name="f17" fmla="*/ f14 1 8638"/>
                <a:gd name="f18" fmla="*/ 0 1 f16"/>
                <a:gd name="f19" fmla="*/ f12 1 f16"/>
                <a:gd name="f20" fmla="*/ 0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5356" h="8638">
                  <a:moveTo>
                    <a:pt x="f2" y="f2"/>
                  </a:moveTo>
                  <a:lnTo>
                    <a:pt x="f2" y="f4"/>
                  </a:lnTo>
                  <a:lnTo>
                    <a:pt x="f3" y="f4"/>
                  </a:lnTo>
                  <a:lnTo>
                    <a:pt x="f3" y="f2"/>
                  </a:lnTo>
                  <a:lnTo>
                    <a:pt x="f2" y="f2"/>
                  </a:lnTo>
                  <a:close/>
                  <a:moveTo>
                    <a:pt x="f5" y="f6"/>
                  </a:moveTo>
                  <a:lnTo>
                    <a:pt x="f7" y="f6"/>
                  </a:lnTo>
                  <a:lnTo>
                    <a:pt x="f7" y="f8"/>
                  </a:lnTo>
                  <a:lnTo>
                    <a:pt x="f5" y="f8"/>
                  </a:lnTo>
                  <a:lnTo>
                    <a:pt x="f5" y="f6"/>
                  </a:ln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nl-NL"/>
            </a:p>
          </p:txBody>
        </p:sp>
      </p:grpSp>
      <p:sp>
        <p:nvSpPr>
          <p:cNvPr id="5" name="Freeform: Shape 11"/>
          <p:cNvSpPr>
            <a:spLocks noMove="1" noResize="1"/>
          </p:cNvSpPr>
          <p:nvPr/>
        </p:nvSpPr>
        <p:spPr>
          <a:xfrm rot="15838662">
            <a:off x="2884221" y="1683282"/>
            <a:ext cx="2934263" cy="43789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934265"/>
              <a:gd name="f7" fmla="val 437897"/>
              <a:gd name="f8" fmla="val 2888069"/>
              <a:gd name="f9" fmla="val 2791337"/>
              <a:gd name="f10" fmla="val 437084"/>
              <a:gd name="f11" fmla="val 2010492"/>
              <a:gd name="f12" fmla="val 424446"/>
              <a:gd name="f13" fmla="val 481578"/>
              <a:gd name="f14" fmla="val 316124"/>
              <a:gd name="f15" fmla="val 25070"/>
              <a:gd name="f16" fmla="val 208388"/>
              <a:gd name="f17" fmla="val 16811"/>
              <a:gd name="f18" fmla="val 185970"/>
              <a:gd name="f19" fmla="val 8258"/>
              <a:gd name="f20" fmla="val 163637"/>
              <a:gd name="f21" fmla="val 141220"/>
              <a:gd name="f22" fmla="val 157202"/>
              <a:gd name="f23" fmla="val 150137"/>
              <a:gd name="f24" fmla="val 237720"/>
              <a:gd name="f25" fmla="val 153470"/>
              <a:gd name="f26" fmla="val 320008"/>
              <a:gd name="f27" fmla="val 156970"/>
              <a:gd name="f28" fmla="val 403475"/>
              <a:gd name="f29" fmla="val 160304"/>
              <a:gd name="f30" fmla="val 487532"/>
              <a:gd name="f31" fmla="val 162387"/>
              <a:gd name="f32" fmla="val 573065"/>
              <a:gd name="f33" fmla="val 164387"/>
              <a:gd name="f34" fmla="val 660071"/>
              <a:gd name="f35" fmla="val 166470"/>
              <a:gd name="f36" fmla="val 748258"/>
              <a:gd name="f37" fmla="val 167887"/>
              <a:gd name="f38" fmla="val 837329"/>
              <a:gd name="f39" fmla="val 927580"/>
              <a:gd name="f40" fmla="val 168470"/>
              <a:gd name="f41" fmla="val 1018716"/>
              <a:gd name="f42" fmla="val 1110736"/>
              <a:gd name="f43" fmla="val 1203052"/>
              <a:gd name="f44" fmla="val 165137"/>
              <a:gd name="f45" fmla="val 1296547"/>
              <a:gd name="f46" fmla="val 1391222"/>
              <a:gd name="f47" fmla="val 159720"/>
              <a:gd name="f48" fmla="val 1485308"/>
              <a:gd name="f49" fmla="val 156220"/>
              <a:gd name="f50" fmla="val 1580573"/>
              <a:gd name="f51" fmla="val 151553"/>
              <a:gd name="f52" fmla="val 1677017"/>
              <a:gd name="f53" fmla="val 146053"/>
              <a:gd name="f54" fmla="val 1773462"/>
              <a:gd name="f55" fmla="val 140636"/>
              <a:gd name="f56" fmla="val 1869907"/>
              <a:gd name="f57" fmla="val 133720"/>
              <a:gd name="f58" fmla="val 1968121"/>
              <a:gd name="f59" fmla="val 125553"/>
              <a:gd name="f60" fmla="val 2064566"/>
              <a:gd name="f61" fmla="val 117386"/>
              <a:gd name="f62" fmla="val 2162780"/>
              <a:gd name="f63" fmla="val 107802"/>
              <a:gd name="f64" fmla="val 2261880"/>
              <a:gd name="f65" fmla="val 97552"/>
              <a:gd name="f66" fmla="val 2359209"/>
              <a:gd name="f67" fmla="val 86635"/>
              <a:gd name="f68" fmla="val 2457718"/>
              <a:gd name="f69" fmla="val 73802"/>
              <a:gd name="f70" fmla="val 2556228"/>
              <a:gd name="f71" fmla="val 60135"/>
              <a:gd name="f72" fmla="val 2654737"/>
              <a:gd name="f73" fmla="val 46552"/>
              <a:gd name="f74" fmla="val 2752951"/>
              <a:gd name="f75" fmla="val 30718"/>
              <a:gd name="f76" fmla="val 2851166"/>
              <a:gd name="f77" fmla="val 14384"/>
              <a:gd name="f78" fmla="+- 0 0 -90"/>
              <a:gd name="f79" fmla="*/ f3 1 2934265"/>
              <a:gd name="f80" fmla="*/ f4 1 437897"/>
              <a:gd name="f81" fmla="val f5"/>
              <a:gd name="f82" fmla="val f6"/>
              <a:gd name="f83" fmla="val f7"/>
              <a:gd name="f84" fmla="*/ f78 f0 1"/>
              <a:gd name="f85" fmla="+- f83 0 f81"/>
              <a:gd name="f86" fmla="+- f82 0 f81"/>
              <a:gd name="f87" fmla="*/ f84 1 f2"/>
              <a:gd name="f88" fmla="*/ f86 1 2934265"/>
              <a:gd name="f89" fmla="*/ f85 1 437897"/>
              <a:gd name="f90" fmla="*/ 2934265 f86 1"/>
              <a:gd name="f91" fmla="*/ 0 f85 1"/>
              <a:gd name="f92" fmla="*/ 2888069 f86 1"/>
              <a:gd name="f93" fmla="*/ 437897 f85 1"/>
              <a:gd name="f94" fmla="*/ 2791337 f86 1"/>
              <a:gd name="f95" fmla="*/ 437084 f85 1"/>
              <a:gd name="f96" fmla="*/ 25070 f86 1"/>
              <a:gd name="f97" fmla="*/ 208388 f85 1"/>
              <a:gd name="f98" fmla="*/ 0 f86 1"/>
              <a:gd name="f99" fmla="*/ 141220 f85 1"/>
              <a:gd name="f100" fmla="*/ 157202 f86 1"/>
              <a:gd name="f101" fmla="*/ 150137 f85 1"/>
              <a:gd name="f102" fmla="*/ 237720 f86 1"/>
              <a:gd name="f103" fmla="*/ 153470 f85 1"/>
              <a:gd name="f104" fmla="*/ 320008 f86 1"/>
              <a:gd name="f105" fmla="*/ 156970 f85 1"/>
              <a:gd name="f106" fmla="*/ 403475 f86 1"/>
              <a:gd name="f107" fmla="*/ 160304 f85 1"/>
              <a:gd name="f108" fmla="*/ 487532 f86 1"/>
              <a:gd name="f109" fmla="*/ 162387 f85 1"/>
              <a:gd name="f110" fmla="*/ 573065 f86 1"/>
              <a:gd name="f111" fmla="*/ 164387 f85 1"/>
              <a:gd name="f112" fmla="*/ 660071 f86 1"/>
              <a:gd name="f113" fmla="*/ 166470 f85 1"/>
              <a:gd name="f114" fmla="*/ 748258 f86 1"/>
              <a:gd name="f115" fmla="*/ 167887 f85 1"/>
              <a:gd name="f116" fmla="*/ 837329 f86 1"/>
              <a:gd name="f117" fmla="*/ 927580 f86 1"/>
              <a:gd name="f118" fmla="*/ 168470 f85 1"/>
              <a:gd name="f119" fmla="*/ 1018716 f86 1"/>
              <a:gd name="f120" fmla="*/ 1110736 f86 1"/>
              <a:gd name="f121" fmla="*/ 1203052 f86 1"/>
              <a:gd name="f122" fmla="*/ 165137 f85 1"/>
              <a:gd name="f123" fmla="*/ 1296547 f86 1"/>
              <a:gd name="f124" fmla="*/ 1391222 f86 1"/>
              <a:gd name="f125" fmla="*/ 159720 f85 1"/>
              <a:gd name="f126" fmla="*/ 1485308 f86 1"/>
              <a:gd name="f127" fmla="*/ 156220 f85 1"/>
              <a:gd name="f128" fmla="*/ 1580573 f86 1"/>
              <a:gd name="f129" fmla="*/ 151553 f85 1"/>
              <a:gd name="f130" fmla="*/ 1677017 f86 1"/>
              <a:gd name="f131" fmla="*/ 146053 f85 1"/>
              <a:gd name="f132" fmla="*/ 1773462 f86 1"/>
              <a:gd name="f133" fmla="*/ 140636 f85 1"/>
              <a:gd name="f134" fmla="*/ 1869907 f86 1"/>
              <a:gd name="f135" fmla="*/ 133720 f85 1"/>
              <a:gd name="f136" fmla="*/ 1968121 f86 1"/>
              <a:gd name="f137" fmla="*/ 125553 f85 1"/>
              <a:gd name="f138" fmla="*/ 2064566 f86 1"/>
              <a:gd name="f139" fmla="*/ 117386 f85 1"/>
              <a:gd name="f140" fmla="*/ 2162780 f86 1"/>
              <a:gd name="f141" fmla="*/ 107802 f85 1"/>
              <a:gd name="f142" fmla="*/ 2261880 f86 1"/>
              <a:gd name="f143" fmla="*/ 97552 f85 1"/>
              <a:gd name="f144" fmla="*/ 2359209 f86 1"/>
              <a:gd name="f145" fmla="*/ 86635 f85 1"/>
              <a:gd name="f146" fmla="*/ 2457718 f86 1"/>
              <a:gd name="f147" fmla="*/ 73802 f85 1"/>
              <a:gd name="f148" fmla="*/ 2556228 f86 1"/>
              <a:gd name="f149" fmla="*/ 60135 f85 1"/>
              <a:gd name="f150" fmla="*/ 2654737 f86 1"/>
              <a:gd name="f151" fmla="*/ 46552 f85 1"/>
              <a:gd name="f152" fmla="*/ 2752951 f86 1"/>
              <a:gd name="f153" fmla="*/ 30718 f85 1"/>
              <a:gd name="f154" fmla="*/ 2851166 f86 1"/>
              <a:gd name="f155" fmla="*/ 14384 f85 1"/>
              <a:gd name="f156" fmla="+- f87 0 f1"/>
              <a:gd name="f157" fmla="*/ f90 1 2934265"/>
              <a:gd name="f158" fmla="*/ f91 1 437897"/>
              <a:gd name="f159" fmla="*/ f92 1 2934265"/>
              <a:gd name="f160" fmla="*/ f93 1 437897"/>
              <a:gd name="f161" fmla="*/ f94 1 2934265"/>
              <a:gd name="f162" fmla="*/ f95 1 437897"/>
              <a:gd name="f163" fmla="*/ f96 1 2934265"/>
              <a:gd name="f164" fmla="*/ f97 1 437897"/>
              <a:gd name="f165" fmla="*/ f98 1 2934265"/>
              <a:gd name="f166" fmla="*/ f99 1 437897"/>
              <a:gd name="f167" fmla="*/ f100 1 2934265"/>
              <a:gd name="f168" fmla="*/ f101 1 437897"/>
              <a:gd name="f169" fmla="*/ f102 1 2934265"/>
              <a:gd name="f170" fmla="*/ f103 1 437897"/>
              <a:gd name="f171" fmla="*/ f104 1 2934265"/>
              <a:gd name="f172" fmla="*/ f105 1 437897"/>
              <a:gd name="f173" fmla="*/ f106 1 2934265"/>
              <a:gd name="f174" fmla="*/ f107 1 437897"/>
              <a:gd name="f175" fmla="*/ f108 1 2934265"/>
              <a:gd name="f176" fmla="*/ f109 1 437897"/>
              <a:gd name="f177" fmla="*/ f110 1 2934265"/>
              <a:gd name="f178" fmla="*/ f111 1 437897"/>
              <a:gd name="f179" fmla="*/ f112 1 2934265"/>
              <a:gd name="f180" fmla="*/ f113 1 437897"/>
              <a:gd name="f181" fmla="*/ f114 1 2934265"/>
              <a:gd name="f182" fmla="*/ f115 1 437897"/>
              <a:gd name="f183" fmla="*/ f116 1 2934265"/>
              <a:gd name="f184" fmla="*/ f117 1 2934265"/>
              <a:gd name="f185" fmla="*/ f118 1 437897"/>
              <a:gd name="f186" fmla="*/ f119 1 2934265"/>
              <a:gd name="f187" fmla="*/ f120 1 2934265"/>
              <a:gd name="f188" fmla="*/ f121 1 2934265"/>
              <a:gd name="f189" fmla="*/ f122 1 437897"/>
              <a:gd name="f190" fmla="*/ f123 1 2934265"/>
              <a:gd name="f191" fmla="*/ f124 1 2934265"/>
              <a:gd name="f192" fmla="*/ f125 1 437897"/>
              <a:gd name="f193" fmla="*/ f126 1 2934265"/>
              <a:gd name="f194" fmla="*/ f127 1 437897"/>
              <a:gd name="f195" fmla="*/ f128 1 2934265"/>
              <a:gd name="f196" fmla="*/ f129 1 437897"/>
              <a:gd name="f197" fmla="*/ f130 1 2934265"/>
              <a:gd name="f198" fmla="*/ f131 1 437897"/>
              <a:gd name="f199" fmla="*/ f132 1 2934265"/>
              <a:gd name="f200" fmla="*/ f133 1 437897"/>
              <a:gd name="f201" fmla="*/ f134 1 2934265"/>
              <a:gd name="f202" fmla="*/ f135 1 437897"/>
              <a:gd name="f203" fmla="*/ f136 1 2934265"/>
              <a:gd name="f204" fmla="*/ f137 1 437897"/>
              <a:gd name="f205" fmla="*/ f138 1 2934265"/>
              <a:gd name="f206" fmla="*/ f139 1 437897"/>
              <a:gd name="f207" fmla="*/ f140 1 2934265"/>
              <a:gd name="f208" fmla="*/ f141 1 437897"/>
              <a:gd name="f209" fmla="*/ f142 1 2934265"/>
              <a:gd name="f210" fmla="*/ f143 1 437897"/>
              <a:gd name="f211" fmla="*/ f144 1 2934265"/>
              <a:gd name="f212" fmla="*/ f145 1 437897"/>
              <a:gd name="f213" fmla="*/ f146 1 2934265"/>
              <a:gd name="f214" fmla="*/ f147 1 437897"/>
              <a:gd name="f215" fmla="*/ f148 1 2934265"/>
              <a:gd name="f216" fmla="*/ f149 1 437897"/>
              <a:gd name="f217" fmla="*/ f150 1 2934265"/>
              <a:gd name="f218" fmla="*/ f151 1 437897"/>
              <a:gd name="f219" fmla="*/ f152 1 2934265"/>
              <a:gd name="f220" fmla="*/ f153 1 437897"/>
              <a:gd name="f221" fmla="*/ f154 1 2934265"/>
              <a:gd name="f222" fmla="*/ f155 1 437897"/>
              <a:gd name="f223" fmla="*/ f81 1 f88"/>
              <a:gd name="f224" fmla="*/ f82 1 f88"/>
              <a:gd name="f225" fmla="*/ f81 1 f89"/>
              <a:gd name="f226" fmla="*/ f83 1 f89"/>
              <a:gd name="f227" fmla="*/ f157 1 f88"/>
              <a:gd name="f228" fmla="*/ f158 1 f89"/>
              <a:gd name="f229" fmla="*/ f159 1 f88"/>
              <a:gd name="f230" fmla="*/ f160 1 f89"/>
              <a:gd name="f231" fmla="*/ f161 1 f88"/>
              <a:gd name="f232" fmla="*/ f162 1 f89"/>
              <a:gd name="f233" fmla="*/ f163 1 f88"/>
              <a:gd name="f234" fmla="*/ f164 1 f89"/>
              <a:gd name="f235" fmla="*/ f165 1 f88"/>
              <a:gd name="f236" fmla="*/ f166 1 f89"/>
              <a:gd name="f237" fmla="*/ f167 1 f88"/>
              <a:gd name="f238" fmla="*/ f168 1 f89"/>
              <a:gd name="f239" fmla="*/ f169 1 f88"/>
              <a:gd name="f240" fmla="*/ f170 1 f89"/>
              <a:gd name="f241" fmla="*/ f171 1 f88"/>
              <a:gd name="f242" fmla="*/ f172 1 f89"/>
              <a:gd name="f243" fmla="*/ f173 1 f88"/>
              <a:gd name="f244" fmla="*/ f174 1 f89"/>
              <a:gd name="f245" fmla="*/ f175 1 f88"/>
              <a:gd name="f246" fmla="*/ f176 1 f89"/>
              <a:gd name="f247" fmla="*/ f177 1 f88"/>
              <a:gd name="f248" fmla="*/ f178 1 f89"/>
              <a:gd name="f249" fmla="*/ f179 1 f88"/>
              <a:gd name="f250" fmla="*/ f180 1 f89"/>
              <a:gd name="f251" fmla="*/ f181 1 f88"/>
              <a:gd name="f252" fmla="*/ f182 1 f89"/>
              <a:gd name="f253" fmla="*/ f183 1 f88"/>
              <a:gd name="f254" fmla="*/ f184 1 f88"/>
              <a:gd name="f255" fmla="*/ f185 1 f89"/>
              <a:gd name="f256" fmla="*/ f186 1 f88"/>
              <a:gd name="f257" fmla="*/ f187 1 f88"/>
              <a:gd name="f258" fmla="*/ f188 1 f88"/>
              <a:gd name="f259" fmla="*/ f189 1 f89"/>
              <a:gd name="f260" fmla="*/ f190 1 f88"/>
              <a:gd name="f261" fmla="*/ f191 1 f88"/>
              <a:gd name="f262" fmla="*/ f192 1 f89"/>
              <a:gd name="f263" fmla="*/ f193 1 f88"/>
              <a:gd name="f264" fmla="*/ f194 1 f89"/>
              <a:gd name="f265" fmla="*/ f195 1 f88"/>
              <a:gd name="f266" fmla="*/ f196 1 f89"/>
              <a:gd name="f267" fmla="*/ f197 1 f88"/>
              <a:gd name="f268" fmla="*/ f198 1 f89"/>
              <a:gd name="f269" fmla="*/ f199 1 f88"/>
              <a:gd name="f270" fmla="*/ f200 1 f89"/>
              <a:gd name="f271" fmla="*/ f201 1 f88"/>
              <a:gd name="f272" fmla="*/ f202 1 f89"/>
              <a:gd name="f273" fmla="*/ f203 1 f88"/>
              <a:gd name="f274" fmla="*/ f204 1 f89"/>
              <a:gd name="f275" fmla="*/ f205 1 f88"/>
              <a:gd name="f276" fmla="*/ f206 1 f89"/>
              <a:gd name="f277" fmla="*/ f207 1 f88"/>
              <a:gd name="f278" fmla="*/ f208 1 f89"/>
              <a:gd name="f279" fmla="*/ f209 1 f88"/>
              <a:gd name="f280" fmla="*/ f210 1 f89"/>
              <a:gd name="f281" fmla="*/ f211 1 f88"/>
              <a:gd name="f282" fmla="*/ f212 1 f89"/>
              <a:gd name="f283" fmla="*/ f213 1 f88"/>
              <a:gd name="f284" fmla="*/ f214 1 f89"/>
              <a:gd name="f285" fmla="*/ f215 1 f88"/>
              <a:gd name="f286" fmla="*/ f216 1 f89"/>
              <a:gd name="f287" fmla="*/ f217 1 f88"/>
              <a:gd name="f288" fmla="*/ f218 1 f89"/>
              <a:gd name="f289" fmla="*/ f219 1 f88"/>
              <a:gd name="f290" fmla="*/ f220 1 f89"/>
              <a:gd name="f291" fmla="*/ f221 1 f88"/>
              <a:gd name="f292" fmla="*/ f222 1 f89"/>
              <a:gd name="f293" fmla="*/ f223 f79 1"/>
              <a:gd name="f294" fmla="*/ f224 f79 1"/>
              <a:gd name="f295" fmla="*/ f226 f80 1"/>
              <a:gd name="f296" fmla="*/ f225 f80 1"/>
              <a:gd name="f297" fmla="*/ f227 f79 1"/>
              <a:gd name="f298" fmla="*/ f228 f80 1"/>
              <a:gd name="f299" fmla="*/ f229 f79 1"/>
              <a:gd name="f300" fmla="*/ f230 f80 1"/>
              <a:gd name="f301" fmla="*/ f231 f79 1"/>
              <a:gd name="f302" fmla="*/ f232 f80 1"/>
              <a:gd name="f303" fmla="*/ f233 f79 1"/>
              <a:gd name="f304" fmla="*/ f234 f80 1"/>
              <a:gd name="f305" fmla="*/ f235 f79 1"/>
              <a:gd name="f306" fmla="*/ f236 f80 1"/>
              <a:gd name="f307" fmla="*/ f237 f79 1"/>
              <a:gd name="f308" fmla="*/ f238 f80 1"/>
              <a:gd name="f309" fmla="*/ f239 f79 1"/>
              <a:gd name="f310" fmla="*/ f240 f80 1"/>
              <a:gd name="f311" fmla="*/ f241 f79 1"/>
              <a:gd name="f312" fmla="*/ f242 f80 1"/>
              <a:gd name="f313" fmla="*/ f243 f79 1"/>
              <a:gd name="f314" fmla="*/ f244 f80 1"/>
              <a:gd name="f315" fmla="*/ f245 f79 1"/>
              <a:gd name="f316" fmla="*/ f246 f80 1"/>
              <a:gd name="f317" fmla="*/ f247 f79 1"/>
              <a:gd name="f318" fmla="*/ f248 f80 1"/>
              <a:gd name="f319" fmla="*/ f249 f79 1"/>
              <a:gd name="f320" fmla="*/ f250 f80 1"/>
              <a:gd name="f321" fmla="*/ f251 f79 1"/>
              <a:gd name="f322" fmla="*/ f252 f80 1"/>
              <a:gd name="f323" fmla="*/ f253 f79 1"/>
              <a:gd name="f324" fmla="*/ f254 f79 1"/>
              <a:gd name="f325" fmla="*/ f255 f80 1"/>
              <a:gd name="f326" fmla="*/ f256 f79 1"/>
              <a:gd name="f327" fmla="*/ f257 f79 1"/>
              <a:gd name="f328" fmla="*/ f258 f79 1"/>
              <a:gd name="f329" fmla="*/ f259 f80 1"/>
              <a:gd name="f330" fmla="*/ f260 f79 1"/>
              <a:gd name="f331" fmla="*/ f261 f79 1"/>
              <a:gd name="f332" fmla="*/ f262 f80 1"/>
              <a:gd name="f333" fmla="*/ f263 f79 1"/>
              <a:gd name="f334" fmla="*/ f264 f80 1"/>
              <a:gd name="f335" fmla="*/ f265 f79 1"/>
              <a:gd name="f336" fmla="*/ f266 f80 1"/>
              <a:gd name="f337" fmla="*/ f267 f79 1"/>
              <a:gd name="f338" fmla="*/ f268 f80 1"/>
              <a:gd name="f339" fmla="*/ f269 f79 1"/>
              <a:gd name="f340" fmla="*/ f270 f80 1"/>
              <a:gd name="f341" fmla="*/ f271 f79 1"/>
              <a:gd name="f342" fmla="*/ f272 f80 1"/>
              <a:gd name="f343" fmla="*/ f273 f79 1"/>
              <a:gd name="f344" fmla="*/ f274 f80 1"/>
              <a:gd name="f345" fmla="*/ f275 f79 1"/>
              <a:gd name="f346" fmla="*/ f276 f80 1"/>
              <a:gd name="f347" fmla="*/ f277 f79 1"/>
              <a:gd name="f348" fmla="*/ f278 f80 1"/>
              <a:gd name="f349" fmla="*/ f279 f79 1"/>
              <a:gd name="f350" fmla="*/ f280 f80 1"/>
              <a:gd name="f351" fmla="*/ f281 f79 1"/>
              <a:gd name="f352" fmla="*/ f282 f80 1"/>
              <a:gd name="f353" fmla="*/ f283 f79 1"/>
              <a:gd name="f354" fmla="*/ f284 f80 1"/>
              <a:gd name="f355" fmla="*/ f285 f79 1"/>
              <a:gd name="f356" fmla="*/ f286 f80 1"/>
              <a:gd name="f357" fmla="*/ f287 f79 1"/>
              <a:gd name="f358" fmla="*/ f288 f80 1"/>
              <a:gd name="f359" fmla="*/ f289 f79 1"/>
              <a:gd name="f360" fmla="*/ f290 f80 1"/>
              <a:gd name="f361" fmla="*/ f291 f79 1"/>
              <a:gd name="f362" fmla="*/ f292 f8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56">
                <a:pos x="f297" y="f298"/>
              </a:cxn>
              <a:cxn ang="f156">
                <a:pos x="f299" y="f300"/>
              </a:cxn>
              <a:cxn ang="f156">
                <a:pos x="f301" y="f302"/>
              </a:cxn>
              <a:cxn ang="f156">
                <a:pos x="f303" y="f304"/>
              </a:cxn>
              <a:cxn ang="f156">
                <a:pos x="f305" y="f306"/>
              </a:cxn>
              <a:cxn ang="f156">
                <a:pos x="f307" y="f308"/>
              </a:cxn>
              <a:cxn ang="f156">
                <a:pos x="f309" y="f310"/>
              </a:cxn>
              <a:cxn ang="f156">
                <a:pos x="f311" y="f312"/>
              </a:cxn>
              <a:cxn ang="f156">
                <a:pos x="f313" y="f314"/>
              </a:cxn>
              <a:cxn ang="f156">
                <a:pos x="f315" y="f316"/>
              </a:cxn>
              <a:cxn ang="f156">
                <a:pos x="f317" y="f318"/>
              </a:cxn>
              <a:cxn ang="f156">
                <a:pos x="f319" y="f320"/>
              </a:cxn>
              <a:cxn ang="f156">
                <a:pos x="f321" y="f322"/>
              </a:cxn>
              <a:cxn ang="f156">
                <a:pos x="f323" y="f322"/>
              </a:cxn>
              <a:cxn ang="f156">
                <a:pos x="f324" y="f325"/>
              </a:cxn>
              <a:cxn ang="f156">
                <a:pos x="f326" y="f322"/>
              </a:cxn>
              <a:cxn ang="f156">
                <a:pos x="f327" y="f320"/>
              </a:cxn>
              <a:cxn ang="f156">
                <a:pos x="f328" y="f329"/>
              </a:cxn>
              <a:cxn ang="f156">
                <a:pos x="f330" y="f316"/>
              </a:cxn>
              <a:cxn ang="f156">
                <a:pos x="f331" y="f332"/>
              </a:cxn>
              <a:cxn ang="f156">
                <a:pos x="f333" y="f334"/>
              </a:cxn>
              <a:cxn ang="f156">
                <a:pos x="f335" y="f336"/>
              </a:cxn>
              <a:cxn ang="f156">
                <a:pos x="f337" y="f338"/>
              </a:cxn>
              <a:cxn ang="f156">
                <a:pos x="f339" y="f340"/>
              </a:cxn>
              <a:cxn ang="f156">
                <a:pos x="f341" y="f342"/>
              </a:cxn>
              <a:cxn ang="f156">
                <a:pos x="f343" y="f344"/>
              </a:cxn>
              <a:cxn ang="f156">
                <a:pos x="f345" y="f346"/>
              </a:cxn>
              <a:cxn ang="f156">
                <a:pos x="f347" y="f348"/>
              </a:cxn>
              <a:cxn ang="f156">
                <a:pos x="f349" y="f350"/>
              </a:cxn>
              <a:cxn ang="f156">
                <a:pos x="f351" y="f352"/>
              </a:cxn>
              <a:cxn ang="f156">
                <a:pos x="f353" y="f354"/>
              </a:cxn>
              <a:cxn ang="f156">
                <a:pos x="f355" y="f356"/>
              </a:cxn>
              <a:cxn ang="f156">
                <a:pos x="f357" y="f358"/>
              </a:cxn>
              <a:cxn ang="f156">
                <a:pos x="f359" y="f360"/>
              </a:cxn>
              <a:cxn ang="f156">
                <a:pos x="f361" y="f362"/>
              </a:cxn>
            </a:cxnLst>
            <a:rect l="f293" t="f296" r="f294" b="f295"/>
            <a:pathLst>
              <a:path w="2934265" h="437897">
                <a:moveTo>
                  <a:pt x="f6" y="f5"/>
                </a:moveTo>
                <a:lnTo>
                  <a:pt x="f8" y="f7"/>
                </a:lnTo>
                <a:lnTo>
                  <a:pt x="f9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5" y="f21"/>
                </a:cubicBez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7"/>
                </a:lnTo>
                <a:lnTo>
                  <a:pt x="f39" y="f40"/>
                </a:lnTo>
                <a:lnTo>
                  <a:pt x="f41" y="f37"/>
                </a:lnTo>
                <a:lnTo>
                  <a:pt x="f42" y="f35"/>
                </a:lnTo>
                <a:lnTo>
                  <a:pt x="f43" y="f44"/>
                </a:lnTo>
                <a:lnTo>
                  <a:pt x="f45" y="f31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65"/>
                </a:lnTo>
                <a:lnTo>
                  <a:pt x="f66" y="f67"/>
                </a:lnTo>
                <a:lnTo>
                  <a:pt x="f68" y="f69"/>
                </a:lnTo>
                <a:lnTo>
                  <a:pt x="f70" y="f71"/>
                </a:lnTo>
                <a:lnTo>
                  <a:pt x="f72" y="f73"/>
                </a:lnTo>
                <a:lnTo>
                  <a:pt x="f74" y="f75"/>
                </a:lnTo>
                <a:lnTo>
                  <a:pt x="f76" y="f77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cap="rnd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Gothic"/>
            </a:endParaRPr>
          </a:p>
        </p:txBody>
      </p:sp>
      <p:sp>
        <p:nvSpPr>
          <p:cNvPr id="6" name="Freeform: Shape 13"/>
          <p:cNvSpPr>
            <a:spLocks noMove="1" noResize="1"/>
          </p:cNvSpPr>
          <p:nvPr/>
        </p:nvSpPr>
        <p:spPr>
          <a:xfrm rot="16200004">
            <a:off x="4973500" y="-361411"/>
            <a:ext cx="5982964" cy="75808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982968"/>
              <a:gd name="f7" fmla="val 7521140"/>
              <a:gd name="f8" fmla="val 1177"/>
              <a:gd name="f9" fmla="val 1344715"/>
              <a:gd name="f10" fmla="val 5982967"/>
              <a:gd name="f11" fmla="val 6152387"/>
              <a:gd name="f12" fmla="val 2"/>
              <a:gd name="f13" fmla="val 905354"/>
              <a:gd name="f14" fmla="val 3"/>
              <a:gd name="f15" fmla="val 35302"/>
              <a:gd name="f16" fmla="val 5883"/>
              <a:gd name="f17" fmla="val 138808"/>
              <a:gd name="f18" fmla="val 23197"/>
              <a:gd name="f19" fmla="val 214194"/>
              <a:gd name="f20" fmla="val 35299"/>
              <a:gd name="f21" fmla="val 303938"/>
              <a:gd name="f22" fmla="val 48074"/>
              <a:gd name="f23" fmla="val 410435"/>
              <a:gd name="f24" fmla="val 63370"/>
              <a:gd name="f25" fmla="val 528299"/>
              <a:gd name="f26" fmla="val 79507"/>
              <a:gd name="f27" fmla="val 661121"/>
              <a:gd name="f28" fmla="val 96484"/>
              <a:gd name="f29" fmla="val 805909"/>
              <a:gd name="f30" fmla="val 114469"/>
              <a:gd name="f31" fmla="val 963260"/>
              <a:gd name="f32" fmla="val 132455"/>
              <a:gd name="f33" fmla="val 1130783"/>
              <a:gd name="f34" fmla="val 150776"/>
              <a:gd name="f35" fmla="val 1311469"/>
              <a:gd name="f36" fmla="val 167753"/>
              <a:gd name="f37" fmla="val 1500531"/>
              <a:gd name="f38" fmla="val 184058"/>
              <a:gd name="f39" fmla="val 1700362"/>
              <a:gd name="f40" fmla="val 198850"/>
              <a:gd name="f41" fmla="val 1908569"/>
              <a:gd name="f42" fmla="val 212969"/>
              <a:gd name="f43" fmla="val 2125751"/>
              <a:gd name="f44" fmla="val 226249"/>
              <a:gd name="f45" fmla="val 2237034"/>
              <a:gd name="f46" fmla="val 230955"/>
              <a:gd name="f47" fmla="val 2350710"/>
              <a:gd name="f48" fmla="val 236166"/>
              <a:gd name="f49" fmla="val 2466181"/>
              <a:gd name="f50" fmla="val 241040"/>
              <a:gd name="f51" fmla="val 2582251"/>
              <a:gd name="f52" fmla="val 244234"/>
              <a:gd name="f53" fmla="val 2700713"/>
              <a:gd name="f54" fmla="val 247092"/>
              <a:gd name="f55" fmla="val 2820373"/>
              <a:gd name="f56" fmla="val 250117"/>
              <a:gd name="f57" fmla="val 2942425"/>
              <a:gd name="f58" fmla="val 252134"/>
              <a:gd name="f59" fmla="val 3065674"/>
              <a:gd name="f60" fmla="val 3190119"/>
              <a:gd name="f61" fmla="val 253143"/>
              <a:gd name="f62" fmla="val 3315762"/>
              <a:gd name="f63" fmla="val 3443199"/>
              <a:gd name="f64" fmla="val 3570636"/>
              <a:gd name="f65" fmla="val 248268"/>
              <a:gd name="f66" fmla="val 3699868"/>
              <a:gd name="f67" fmla="val 3830297"/>
              <a:gd name="f68" fmla="val 240032"/>
              <a:gd name="f69" fmla="val 3960726"/>
              <a:gd name="f70" fmla="val 235157"/>
              <a:gd name="f71" fmla="val 4092351"/>
              <a:gd name="f72" fmla="val 228266"/>
              <a:gd name="f73" fmla="val 4225173"/>
              <a:gd name="f74" fmla="val 220029"/>
              <a:gd name="f75" fmla="val 4358593"/>
              <a:gd name="f76" fmla="val 212129"/>
              <a:gd name="f77" fmla="val 4492012"/>
              <a:gd name="f78" fmla="val 202044"/>
              <a:gd name="f79" fmla="val 4627228"/>
              <a:gd name="f80" fmla="val 189941"/>
              <a:gd name="f81" fmla="val 4760647"/>
              <a:gd name="f82" fmla="val 177839"/>
              <a:gd name="f83" fmla="val 4896461"/>
              <a:gd name="f84" fmla="val 163887"/>
              <a:gd name="f85" fmla="val 5032872"/>
              <a:gd name="f86" fmla="val 148591"/>
              <a:gd name="f87" fmla="val 5167489"/>
              <a:gd name="f88" fmla="val 5303902"/>
              <a:gd name="f89" fmla="val 113629"/>
              <a:gd name="f90" fmla="val 5439714"/>
              <a:gd name="f91" fmla="val 93458"/>
              <a:gd name="f92" fmla="val 5576126"/>
              <a:gd name="f93" fmla="val 73455"/>
              <a:gd name="f94" fmla="val 5711939"/>
              <a:gd name="f95" fmla="val 50091"/>
              <a:gd name="f96" fmla="val 5847154"/>
              <a:gd name="f97" fmla="val 26222"/>
              <a:gd name="f98" fmla="+- 0 0 -90"/>
              <a:gd name="f99" fmla="*/ f3 1 5982968"/>
              <a:gd name="f100" fmla="*/ f4 1 7521140"/>
              <a:gd name="f101" fmla="val f5"/>
              <a:gd name="f102" fmla="val f6"/>
              <a:gd name="f103" fmla="val f7"/>
              <a:gd name="f104" fmla="*/ f98 f0 1"/>
              <a:gd name="f105" fmla="+- f103 0 f101"/>
              <a:gd name="f106" fmla="+- f102 0 f101"/>
              <a:gd name="f107" fmla="*/ f104 1 f2"/>
              <a:gd name="f108" fmla="*/ f106 1 5982968"/>
              <a:gd name="f109" fmla="*/ f105 1 7521140"/>
              <a:gd name="f110" fmla="*/ 5982968 f106 1"/>
              <a:gd name="f111" fmla="*/ 1177 f105 1"/>
              <a:gd name="f112" fmla="*/ 1344715 f105 1"/>
              <a:gd name="f113" fmla="*/ 5982967 f106 1"/>
              <a:gd name="f114" fmla="*/ 6152387 f105 1"/>
              <a:gd name="f115" fmla="*/ 7521140 f105 1"/>
              <a:gd name="f116" fmla="*/ 0 f106 1"/>
              <a:gd name="f117" fmla="*/ 2 f106 1"/>
              <a:gd name="f118" fmla="*/ 905354 f105 1"/>
              <a:gd name="f119" fmla="*/ 3 f106 1"/>
              <a:gd name="f120" fmla="*/ 0 f105 1"/>
              <a:gd name="f121" fmla="*/ 35302 f106 1"/>
              <a:gd name="f122" fmla="*/ 5883 f105 1"/>
              <a:gd name="f123" fmla="*/ 138808 f106 1"/>
              <a:gd name="f124" fmla="*/ 23197 f105 1"/>
              <a:gd name="f125" fmla="*/ 214194 f106 1"/>
              <a:gd name="f126" fmla="*/ 35299 f105 1"/>
              <a:gd name="f127" fmla="*/ 303938 f106 1"/>
              <a:gd name="f128" fmla="*/ 48074 f105 1"/>
              <a:gd name="f129" fmla="*/ 410435 f106 1"/>
              <a:gd name="f130" fmla="*/ 63370 f105 1"/>
              <a:gd name="f131" fmla="*/ 528299 f106 1"/>
              <a:gd name="f132" fmla="*/ 79507 f105 1"/>
              <a:gd name="f133" fmla="*/ 661121 f106 1"/>
              <a:gd name="f134" fmla="*/ 96484 f105 1"/>
              <a:gd name="f135" fmla="*/ 805909 f106 1"/>
              <a:gd name="f136" fmla="*/ 114469 f105 1"/>
              <a:gd name="f137" fmla="*/ 963260 f106 1"/>
              <a:gd name="f138" fmla="*/ 132455 f105 1"/>
              <a:gd name="f139" fmla="*/ 1130783 f106 1"/>
              <a:gd name="f140" fmla="*/ 150776 f105 1"/>
              <a:gd name="f141" fmla="*/ 1311469 f106 1"/>
              <a:gd name="f142" fmla="*/ 167753 f105 1"/>
              <a:gd name="f143" fmla="*/ 1500531 f106 1"/>
              <a:gd name="f144" fmla="*/ 184058 f105 1"/>
              <a:gd name="f145" fmla="*/ 1700362 f106 1"/>
              <a:gd name="f146" fmla="*/ 198850 f105 1"/>
              <a:gd name="f147" fmla="*/ 1908569 f106 1"/>
              <a:gd name="f148" fmla="*/ 212969 f105 1"/>
              <a:gd name="f149" fmla="*/ 2125751 f106 1"/>
              <a:gd name="f150" fmla="*/ 226249 f105 1"/>
              <a:gd name="f151" fmla="*/ 2237034 f106 1"/>
              <a:gd name="f152" fmla="*/ 230955 f105 1"/>
              <a:gd name="f153" fmla="*/ 2350710 f106 1"/>
              <a:gd name="f154" fmla="*/ 236166 f105 1"/>
              <a:gd name="f155" fmla="*/ 2466181 f106 1"/>
              <a:gd name="f156" fmla="*/ 241040 f105 1"/>
              <a:gd name="f157" fmla="*/ 2582251 f106 1"/>
              <a:gd name="f158" fmla="*/ 244234 f105 1"/>
              <a:gd name="f159" fmla="*/ 2700713 f106 1"/>
              <a:gd name="f160" fmla="*/ 247092 f105 1"/>
              <a:gd name="f161" fmla="*/ 2820373 f106 1"/>
              <a:gd name="f162" fmla="*/ 250117 f105 1"/>
              <a:gd name="f163" fmla="*/ 2942425 f106 1"/>
              <a:gd name="f164" fmla="*/ 252134 f105 1"/>
              <a:gd name="f165" fmla="*/ 3065674 f106 1"/>
              <a:gd name="f166" fmla="*/ 3190119 f106 1"/>
              <a:gd name="f167" fmla="*/ 253143 f105 1"/>
              <a:gd name="f168" fmla="*/ 3315762 f106 1"/>
              <a:gd name="f169" fmla="*/ 3443199 f106 1"/>
              <a:gd name="f170" fmla="*/ 3570636 f106 1"/>
              <a:gd name="f171" fmla="*/ 248268 f105 1"/>
              <a:gd name="f172" fmla="*/ 3699868 f106 1"/>
              <a:gd name="f173" fmla="*/ 3830297 f106 1"/>
              <a:gd name="f174" fmla="*/ 240032 f105 1"/>
              <a:gd name="f175" fmla="*/ 3960726 f106 1"/>
              <a:gd name="f176" fmla="*/ 235157 f105 1"/>
              <a:gd name="f177" fmla="*/ 4092351 f106 1"/>
              <a:gd name="f178" fmla="*/ 228266 f105 1"/>
              <a:gd name="f179" fmla="*/ 4225173 f106 1"/>
              <a:gd name="f180" fmla="*/ 220029 f105 1"/>
              <a:gd name="f181" fmla="*/ 4358593 f106 1"/>
              <a:gd name="f182" fmla="*/ 212129 f105 1"/>
              <a:gd name="f183" fmla="*/ 4492012 f106 1"/>
              <a:gd name="f184" fmla="*/ 202044 f105 1"/>
              <a:gd name="f185" fmla="*/ 4627228 f106 1"/>
              <a:gd name="f186" fmla="*/ 189941 f105 1"/>
              <a:gd name="f187" fmla="*/ 4760647 f106 1"/>
              <a:gd name="f188" fmla="*/ 177839 f105 1"/>
              <a:gd name="f189" fmla="*/ 4896461 f106 1"/>
              <a:gd name="f190" fmla="*/ 163887 f105 1"/>
              <a:gd name="f191" fmla="*/ 5032872 f106 1"/>
              <a:gd name="f192" fmla="*/ 148591 f105 1"/>
              <a:gd name="f193" fmla="*/ 5167489 f106 1"/>
              <a:gd name="f194" fmla="*/ 5303902 f106 1"/>
              <a:gd name="f195" fmla="*/ 113629 f105 1"/>
              <a:gd name="f196" fmla="*/ 5439714 f106 1"/>
              <a:gd name="f197" fmla="*/ 93458 f105 1"/>
              <a:gd name="f198" fmla="*/ 5576126 f106 1"/>
              <a:gd name="f199" fmla="*/ 73455 f105 1"/>
              <a:gd name="f200" fmla="*/ 5711939 f106 1"/>
              <a:gd name="f201" fmla="*/ 50091 f105 1"/>
              <a:gd name="f202" fmla="*/ 5847154 f106 1"/>
              <a:gd name="f203" fmla="*/ 26222 f105 1"/>
              <a:gd name="f204" fmla="+- f107 0 f1"/>
              <a:gd name="f205" fmla="*/ f110 1 5982968"/>
              <a:gd name="f206" fmla="*/ f111 1 7521140"/>
              <a:gd name="f207" fmla="*/ f112 1 7521140"/>
              <a:gd name="f208" fmla="*/ f113 1 5982968"/>
              <a:gd name="f209" fmla="*/ f114 1 7521140"/>
              <a:gd name="f210" fmla="*/ f115 1 7521140"/>
              <a:gd name="f211" fmla="*/ f116 1 5982968"/>
              <a:gd name="f212" fmla="*/ f117 1 5982968"/>
              <a:gd name="f213" fmla="*/ f118 1 7521140"/>
              <a:gd name="f214" fmla="*/ f119 1 5982968"/>
              <a:gd name="f215" fmla="*/ f120 1 7521140"/>
              <a:gd name="f216" fmla="*/ f121 1 5982968"/>
              <a:gd name="f217" fmla="*/ f122 1 7521140"/>
              <a:gd name="f218" fmla="*/ f123 1 5982968"/>
              <a:gd name="f219" fmla="*/ f124 1 7521140"/>
              <a:gd name="f220" fmla="*/ f125 1 5982968"/>
              <a:gd name="f221" fmla="*/ f126 1 7521140"/>
              <a:gd name="f222" fmla="*/ f127 1 5982968"/>
              <a:gd name="f223" fmla="*/ f128 1 7521140"/>
              <a:gd name="f224" fmla="*/ f129 1 5982968"/>
              <a:gd name="f225" fmla="*/ f130 1 7521140"/>
              <a:gd name="f226" fmla="*/ f131 1 5982968"/>
              <a:gd name="f227" fmla="*/ f132 1 7521140"/>
              <a:gd name="f228" fmla="*/ f133 1 5982968"/>
              <a:gd name="f229" fmla="*/ f134 1 7521140"/>
              <a:gd name="f230" fmla="*/ f135 1 5982968"/>
              <a:gd name="f231" fmla="*/ f136 1 7521140"/>
              <a:gd name="f232" fmla="*/ f137 1 5982968"/>
              <a:gd name="f233" fmla="*/ f138 1 7521140"/>
              <a:gd name="f234" fmla="*/ f139 1 5982968"/>
              <a:gd name="f235" fmla="*/ f140 1 7521140"/>
              <a:gd name="f236" fmla="*/ f141 1 5982968"/>
              <a:gd name="f237" fmla="*/ f142 1 7521140"/>
              <a:gd name="f238" fmla="*/ f143 1 5982968"/>
              <a:gd name="f239" fmla="*/ f144 1 7521140"/>
              <a:gd name="f240" fmla="*/ f145 1 5982968"/>
              <a:gd name="f241" fmla="*/ f146 1 7521140"/>
              <a:gd name="f242" fmla="*/ f147 1 5982968"/>
              <a:gd name="f243" fmla="*/ f148 1 7521140"/>
              <a:gd name="f244" fmla="*/ f149 1 5982968"/>
              <a:gd name="f245" fmla="*/ f150 1 7521140"/>
              <a:gd name="f246" fmla="*/ f151 1 5982968"/>
              <a:gd name="f247" fmla="*/ f152 1 7521140"/>
              <a:gd name="f248" fmla="*/ f153 1 5982968"/>
              <a:gd name="f249" fmla="*/ f154 1 7521140"/>
              <a:gd name="f250" fmla="*/ f155 1 5982968"/>
              <a:gd name="f251" fmla="*/ f156 1 7521140"/>
              <a:gd name="f252" fmla="*/ f157 1 5982968"/>
              <a:gd name="f253" fmla="*/ f158 1 7521140"/>
              <a:gd name="f254" fmla="*/ f159 1 5982968"/>
              <a:gd name="f255" fmla="*/ f160 1 7521140"/>
              <a:gd name="f256" fmla="*/ f161 1 5982968"/>
              <a:gd name="f257" fmla="*/ f162 1 7521140"/>
              <a:gd name="f258" fmla="*/ f163 1 5982968"/>
              <a:gd name="f259" fmla="*/ f164 1 7521140"/>
              <a:gd name="f260" fmla="*/ f165 1 5982968"/>
              <a:gd name="f261" fmla="*/ f166 1 5982968"/>
              <a:gd name="f262" fmla="*/ f167 1 7521140"/>
              <a:gd name="f263" fmla="*/ f168 1 5982968"/>
              <a:gd name="f264" fmla="*/ f169 1 5982968"/>
              <a:gd name="f265" fmla="*/ f170 1 5982968"/>
              <a:gd name="f266" fmla="*/ f171 1 7521140"/>
              <a:gd name="f267" fmla="*/ f172 1 5982968"/>
              <a:gd name="f268" fmla="*/ f173 1 5982968"/>
              <a:gd name="f269" fmla="*/ f174 1 7521140"/>
              <a:gd name="f270" fmla="*/ f175 1 5982968"/>
              <a:gd name="f271" fmla="*/ f176 1 7521140"/>
              <a:gd name="f272" fmla="*/ f177 1 5982968"/>
              <a:gd name="f273" fmla="*/ f178 1 7521140"/>
              <a:gd name="f274" fmla="*/ f179 1 5982968"/>
              <a:gd name="f275" fmla="*/ f180 1 7521140"/>
              <a:gd name="f276" fmla="*/ f181 1 5982968"/>
              <a:gd name="f277" fmla="*/ f182 1 7521140"/>
              <a:gd name="f278" fmla="*/ f183 1 5982968"/>
              <a:gd name="f279" fmla="*/ f184 1 7521140"/>
              <a:gd name="f280" fmla="*/ f185 1 5982968"/>
              <a:gd name="f281" fmla="*/ f186 1 7521140"/>
              <a:gd name="f282" fmla="*/ f187 1 5982968"/>
              <a:gd name="f283" fmla="*/ f188 1 7521140"/>
              <a:gd name="f284" fmla="*/ f189 1 5982968"/>
              <a:gd name="f285" fmla="*/ f190 1 7521140"/>
              <a:gd name="f286" fmla="*/ f191 1 5982968"/>
              <a:gd name="f287" fmla="*/ f192 1 7521140"/>
              <a:gd name="f288" fmla="*/ f193 1 5982968"/>
              <a:gd name="f289" fmla="*/ f194 1 5982968"/>
              <a:gd name="f290" fmla="*/ f195 1 7521140"/>
              <a:gd name="f291" fmla="*/ f196 1 5982968"/>
              <a:gd name="f292" fmla="*/ f197 1 7521140"/>
              <a:gd name="f293" fmla="*/ f198 1 5982968"/>
              <a:gd name="f294" fmla="*/ f199 1 7521140"/>
              <a:gd name="f295" fmla="*/ f200 1 5982968"/>
              <a:gd name="f296" fmla="*/ f201 1 7521140"/>
              <a:gd name="f297" fmla="*/ f202 1 5982968"/>
              <a:gd name="f298" fmla="*/ f203 1 7521140"/>
              <a:gd name="f299" fmla="*/ f101 1 f108"/>
              <a:gd name="f300" fmla="*/ f102 1 f108"/>
              <a:gd name="f301" fmla="*/ f101 1 f109"/>
              <a:gd name="f302" fmla="*/ f103 1 f109"/>
              <a:gd name="f303" fmla="*/ f205 1 f108"/>
              <a:gd name="f304" fmla="*/ f206 1 f109"/>
              <a:gd name="f305" fmla="*/ f207 1 f109"/>
              <a:gd name="f306" fmla="*/ f208 1 f108"/>
              <a:gd name="f307" fmla="*/ f209 1 f109"/>
              <a:gd name="f308" fmla="*/ f210 1 f109"/>
              <a:gd name="f309" fmla="*/ f211 1 f108"/>
              <a:gd name="f310" fmla="*/ f212 1 f108"/>
              <a:gd name="f311" fmla="*/ f213 1 f109"/>
              <a:gd name="f312" fmla="*/ f214 1 f108"/>
              <a:gd name="f313" fmla="*/ f215 1 f109"/>
              <a:gd name="f314" fmla="*/ f216 1 f108"/>
              <a:gd name="f315" fmla="*/ f217 1 f109"/>
              <a:gd name="f316" fmla="*/ f218 1 f108"/>
              <a:gd name="f317" fmla="*/ f219 1 f109"/>
              <a:gd name="f318" fmla="*/ f220 1 f108"/>
              <a:gd name="f319" fmla="*/ f221 1 f109"/>
              <a:gd name="f320" fmla="*/ f222 1 f108"/>
              <a:gd name="f321" fmla="*/ f223 1 f109"/>
              <a:gd name="f322" fmla="*/ f224 1 f108"/>
              <a:gd name="f323" fmla="*/ f225 1 f109"/>
              <a:gd name="f324" fmla="*/ f226 1 f108"/>
              <a:gd name="f325" fmla="*/ f227 1 f109"/>
              <a:gd name="f326" fmla="*/ f228 1 f108"/>
              <a:gd name="f327" fmla="*/ f229 1 f109"/>
              <a:gd name="f328" fmla="*/ f230 1 f108"/>
              <a:gd name="f329" fmla="*/ f231 1 f109"/>
              <a:gd name="f330" fmla="*/ f232 1 f108"/>
              <a:gd name="f331" fmla="*/ f233 1 f109"/>
              <a:gd name="f332" fmla="*/ f234 1 f108"/>
              <a:gd name="f333" fmla="*/ f235 1 f109"/>
              <a:gd name="f334" fmla="*/ f236 1 f108"/>
              <a:gd name="f335" fmla="*/ f237 1 f109"/>
              <a:gd name="f336" fmla="*/ f238 1 f108"/>
              <a:gd name="f337" fmla="*/ f239 1 f109"/>
              <a:gd name="f338" fmla="*/ f240 1 f108"/>
              <a:gd name="f339" fmla="*/ f241 1 f109"/>
              <a:gd name="f340" fmla="*/ f242 1 f108"/>
              <a:gd name="f341" fmla="*/ f243 1 f109"/>
              <a:gd name="f342" fmla="*/ f244 1 f108"/>
              <a:gd name="f343" fmla="*/ f245 1 f109"/>
              <a:gd name="f344" fmla="*/ f246 1 f108"/>
              <a:gd name="f345" fmla="*/ f247 1 f109"/>
              <a:gd name="f346" fmla="*/ f248 1 f108"/>
              <a:gd name="f347" fmla="*/ f249 1 f109"/>
              <a:gd name="f348" fmla="*/ f250 1 f108"/>
              <a:gd name="f349" fmla="*/ f251 1 f109"/>
              <a:gd name="f350" fmla="*/ f252 1 f108"/>
              <a:gd name="f351" fmla="*/ f253 1 f109"/>
              <a:gd name="f352" fmla="*/ f254 1 f108"/>
              <a:gd name="f353" fmla="*/ f255 1 f109"/>
              <a:gd name="f354" fmla="*/ f256 1 f108"/>
              <a:gd name="f355" fmla="*/ f257 1 f109"/>
              <a:gd name="f356" fmla="*/ f258 1 f108"/>
              <a:gd name="f357" fmla="*/ f259 1 f109"/>
              <a:gd name="f358" fmla="*/ f260 1 f108"/>
              <a:gd name="f359" fmla="*/ f261 1 f108"/>
              <a:gd name="f360" fmla="*/ f262 1 f109"/>
              <a:gd name="f361" fmla="*/ f263 1 f108"/>
              <a:gd name="f362" fmla="*/ f264 1 f108"/>
              <a:gd name="f363" fmla="*/ f265 1 f108"/>
              <a:gd name="f364" fmla="*/ f266 1 f109"/>
              <a:gd name="f365" fmla="*/ f267 1 f108"/>
              <a:gd name="f366" fmla="*/ f268 1 f108"/>
              <a:gd name="f367" fmla="*/ f269 1 f109"/>
              <a:gd name="f368" fmla="*/ f270 1 f108"/>
              <a:gd name="f369" fmla="*/ f271 1 f109"/>
              <a:gd name="f370" fmla="*/ f272 1 f108"/>
              <a:gd name="f371" fmla="*/ f273 1 f109"/>
              <a:gd name="f372" fmla="*/ f274 1 f108"/>
              <a:gd name="f373" fmla="*/ f275 1 f109"/>
              <a:gd name="f374" fmla="*/ f276 1 f108"/>
              <a:gd name="f375" fmla="*/ f277 1 f109"/>
              <a:gd name="f376" fmla="*/ f278 1 f108"/>
              <a:gd name="f377" fmla="*/ f279 1 f109"/>
              <a:gd name="f378" fmla="*/ f280 1 f108"/>
              <a:gd name="f379" fmla="*/ f281 1 f109"/>
              <a:gd name="f380" fmla="*/ f282 1 f108"/>
              <a:gd name="f381" fmla="*/ f283 1 f109"/>
              <a:gd name="f382" fmla="*/ f284 1 f108"/>
              <a:gd name="f383" fmla="*/ f285 1 f109"/>
              <a:gd name="f384" fmla="*/ f286 1 f108"/>
              <a:gd name="f385" fmla="*/ f287 1 f109"/>
              <a:gd name="f386" fmla="*/ f288 1 f108"/>
              <a:gd name="f387" fmla="*/ f289 1 f108"/>
              <a:gd name="f388" fmla="*/ f290 1 f109"/>
              <a:gd name="f389" fmla="*/ f291 1 f108"/>
              <a:gd name="f390" fmla="*/ f292 1 f109"/>
              <a:gd name="f391" fmla="*/ f293 1 f108"/>
              <a:gd name="f392" fmla="*/ f294 1 f109"/>
              <a:gd name="f393" fmla="*/ f295 1 f108"/>
              <a:gd name="f394" fmla="*/ f296 1 f109"/>
              <a:gd name="f395" fmla="*/ f297 1 f108"/>
              <a:gd name="f396" fmla="*/ f298 1 f109"/>
              <a:gd name="f397" fmla="*/ f299 f99 1"/>
              <a:gd name="f398" fmla="*/ f300 f99 1"/>
              <a:gd name="f399" fmla="*/ f302 f100 1"/>
              <a:gd name="f400" fmla="*/ f301 f100 1"/>
              <a:gd name="f401" fmla="*/ f303 f99 1"/>
              <a:gd name="f402" fmla="*/ f304 f100 1"/>
              <a:gd name="f403" fmla="*/ f305 f100 1"/>
              <a:gd name="f404" fmla="*/ f306 f99 1"/>
              <a:gd name="f405" fmla="*/ f307 f100 1"/>
              <a:gd name="f406" fmla="*/ f308 f100 1"/>
              <a:gd name="f407" fmla="*/ f309 f99 1"/>
              <a:gd name="f408" fmla="*/ f310 f99 1"/>
              <a:gd name="f409" fmla="*/ f311 f100 1"/>
              <a:gd name="f410" fmla="*/ f312 f99 1"/>
              <a:gd name="f411" fmla="*/ f313 f100 1"/>
              <a:gd name="f412" fmla="*/ f314 f99 1"/>
              <a:gd name="f413" fmla="*/ f315 f100 1"/>
              <a:gd name="f414" fmla="*/ f316 f99 1"/>
              <a:gd name="f415" fmla="*/ f317 f100 1"/>
              <a:gd name="f416" fmla="*/ f318 f99 1"/>
              <a:gd name="f417" fmla="*/ f319 f100 1"/>
              <a:gd name="f418" fmla="*/ f320 f99 1"/>
              <a:gd name="f419" fmla="*/ f321 f100 1"/>
              <a:gd name="f420" fmla="*/ f322 f99 1"/>
              <a:gd name="f421" fmla="*/ f323 f100 1"/>
              <a:gd name="f422" fmla="*/ f324 f99 1"/>
              <a:gd name="f423" fmla="*/ f325 f100 1"/>
              <a:gd name="f424" fmla="*/ f326 f99 1"/>
              <a:gd name="f425" fmla="*/ f327 f100 1"/>
              <a:gd name="f426" fmla="*/ f328 f99 1"/>
              <a:gd name="f427" fmla="*/ f329 f100 1"/>
              <a:gd name="f428" fmla="*/ f330 f99 1"/>
              <a:gd name="f429" fmla="*/ f331 f100 1"/>
              <a:gd name="f430" fmla="*/ f332 f99 1"/>
              <a:gd name="f431" fmla="*/ f333 f100 1"/>
              <a:gd name="f432" fmla="*/ f334 f99 1"/>
              <a:gd name="f433" fmla="*/ f335 f100 1"/>
              <a:gd name="f434" fmla="*/ f336 f99 1"/>
              <a:gd name="f435" fmla="*/ f337 f100 1"/>
              <a:gd name="f436" fmla="*/ f338 f99 1"/>
              <a:gd name="f437" fmla="*/ f339 f100 1"/>
              <a:gd name="f438" fmla="*/ f340 f99 1"/>
              <a:gd name="f439" fmla="*/ f341 f100 1"/>
              <a:gd name="f440" fmla="*/ f342 f99 1"/>
              <a:gd name="f441" fmla="*/ f343 f100 1"/>
              <a:gd name="f442" fmla="*/ f344 f99 1"/>
              <a:gd name="f443" fmla="*/ f345 f100 1"/>
              <a:gd name="f444" fmla="*/ f346 f99 1"/>
              <a:gd name="f445" fmla="*/ f347 f100 1"/>
              <a:gd name="f446" fmla="*/ f348 f99 1"/>
              <a:gd name="f447" fmla="*/ f349 f100 1"/>
              <a:gd name="f448" fmla="*/ f350 f99 1"/>
              <a:gd name="f449" fmla="*/ f351 f100 1"/>
              <a:gd name="f450" fmla="*/ f352 f99 1"/>
              <a:gd name="f451" fmla="*/ f353 f100 1"/>
              <a:gd name="f452" fmla="*/ f354 f99 1"/>
              <a:gd name="f453" fmla="*/ f355 f100 1"/>
              <a:gd name="f454" fmla="*/ f356 f99 1"/>
              <a:gd name="f455" fmla="*/ f357 f100 1"/>
              <a:gd name="f456" fmla="*/ f358 f99 1"/>
              <a:gd name="f457" fmla="*/ f359 f99 1"/>
              <a:gd name="f458" fmla="*/ f360 f100 1"/>
              <a:gd name="f459" fmla="*/ f361 f99 1"/>
              <a:gd name="f460" fmla="*/ f362 f99 1"/>
              <a:gd name="f461" fmla="*/ f363 f99 1"/>
              <a:gd name="f462" fmla="*/ f364 f100 1"/>
              <a:gd name="f463" fmla="*/ f365 f99 1"/>
              <a:gd name="f464" fmla="*/ f366 f99 1"/>
              <a:gd name="f465" fmla="*/ f367 f100 1"/>
              <a:gd name="f466" fmla="*/ f368 f99 1"/>
              <a:gd name="f467" fmla="*/ f369 f100 1"/>
              <a:gd name="f468" fmla="*/ f370 f99 1"/>
              <a:gd name="f469" fmla="*/ f371 f100 1"/>
              <a:gd name="f470" fmla="*/ f372 f99 1"/>
              <a:gd name="f471" fmla="*/ f373 f100 1"/>
              <a:gd name="f472" fmla="*/ f374 f99 1"/>
              <a:gd name="f473" fmla="*/ f375 f100 1"/>
              <a:gd name="f474" fmla="*/ f376 f99 1"/>
              <a:gd name="f475" fmla="*/ f377 f100 1"/>
              <a:gd name="f476" fmla="*/ f378 f99 1"/>
              <a:gd name="f477" fmla="*/ f379 f100 1"/>
              <a:gd name="f478" fmla="*/ f380 f99 1"/>
              <a:gd name="f479" fmla="*/ f381 f100 1"/>
              <a:gd name="f480" fmla="*/ f382 f99 1"/>
              <a:gd name="f481" fmla="*/ f383 f100 1"/>
              <a:gd name="f482" fmla="*/ f384 f99 1"/>
              <a:gd name="f483" fmla="*/ f385 f100 1"/>
              <a:gd name="f484" fmla="*/ f386 f99 1"/>
              <a:gd name="f485" fmla="*/ f387 f99 1"/>
              <a:gd name="f486" fmla="*/ f388 f100 1"/>
              <a:gd name="f487" fmla="*/ f389 f99 1"/>
              <a:gd name="f488" fmla="*/ f390 f100 1"/>
              <a:gd name="f489" fmla="*/ f391 f99 1"/>
              <a:gd name="f490" fmla="*/ f392 f100 1"/>
              <a:gd name="f491" fmla="*/ f393 f99 1"/>
              <a:gd name="f492" fmla="*/ f394 f100 1"/>
              <a:gd name="f493" fmla="*/ f395 f99 1"/>
              <a:gd name="f494" fmla="*/ f396 f10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04">
                <a:pos x="f401" y="f402"/>
              </a:cxn>
              <a:cxn ang="f204">
                <a:pos x="f401" y="f403"/>
              </a:cxn>
              <a:cxn ang="f204">
                <a:pos x="f404" y="f403"/>
              </a:cxn>
              <a:cxn ang="f204">
                <a:pos x="f404" y="f405"/>
              </a:cxn>
              <a:cxn ang="f204">
                <a:pos x="f401" y="f405"/>
              </a:cxn>
              <a:cxn ang="f204">
                <a:pos x="f401" y="f406"/>
              </a:cxn>
              <a:cxn ang="f204">
                <a:pos x="f407" y="f406"/>
              </a:cxn>
              <a:cxn ang="f204">
                <a:pos x="f407" y="f405"/>
              </a:cxn>
              <a:cxn ang="f204">
                <a:pos x="f408" y="f405"/>
              </a:cxn>
              <a:cxn ang="f204">
                <a:pos x="f408" y="f409"/>
              </a:cxn>
              <a:cxn ang="f204">
                <a:pos x="f410" y="f409"/>
              </a:cxn>
              <a:cxn ang="f204">
                <a:pos x="f410" y="f411"/>
              </a:cxn>
              <a:cxn ang="f204">
                <a:pos x="f412" y="f413"/>
              </a:cxn>
              <a:cxn ang="f204">
                <a:pos x="f414" y="f415"/>
              </a:cxn>
              <a:cxn ang="f204">
                <a:pos x="f416" y="f417"/>
              </a:cxn>
              <a:cxn ang="f204">
                <a:pos x="f418" y="f419"/>
              </a:cxn>
              <a:cxn ang="f204">
                <a:pos x="f420" y="f421"/>
              </a:cxn>
              <a:cxn ang="f204">
                <a:pos x="f422" y="f423"/>
              </a:cxn>
              <a:cxn ang="f204">
                <a:pos x="f424" y="f425"/>
              </a:cxn>
              <a:cxn ang="f204">
                <a:pos x="f426" y="f427"/>
              </a:cxn>
              <a:cxn ang="f204">
                <a:pos x="f428" y="f429"/>
              </a:cxn>
              <a:cxn ang="f204">
                <a:pos x="f430" y="f431"/>
              </a:cxn>
              <a:cxn ang="f204">
                <a:pos x="f432" y="f433"/>
              </a:cxn>
              <a:cxn ang="f204">
                <a:pos x="f434" y="f435"/>
              </a:cxn>
              <a:cxn ang="f204">
                <a:pos x="f436" y="f437"/>
              </a:cxn>
              <a:cxn ang="f204">
                <a:pos x="f438" y="f439"/>
              </a:cxn>
              <a:cxn ang="f204">
                <a:pos x="f440" y="f441"/>
              </a:cxn>
              <a:cxn ang="f204">
                <a:pos x="f442" y="f443"/>
              </a:cxn>
              <a:cxn ang="f204">
                <a:pos x="f444" y="f445"/>
              </a:cxn>
              <a:cxn ang="f204">
                <a:pos x="f446" y="f447"/>
              </a:cxn>
              <a:cxn ang="f204">
                <a:pos x="f448" y="f449"/>
              </a:cxn>
              <a:cxn ang="f204">
                <a:pos x="f450" y="f451"/>
              </a:cxn>
              <a:cxn ang="f204">
                <a:pos x="f452" y="f453"/>
              </a:cxn>
              <a:cxn ang="f204">
                <a:pos x="f454" y="f455"/>
              </a:cxn>
              <a:cxn ang="f204">
                <a:pos x="f456" y="f455"/>
              </a:cxn>
              <a:cxn ang="f204">
                <a:pos x="f457" y="f458"/>
              </a:cxn>
              <a:cxn ang="f204">
                <a:pos x="f459" y="f455"/>
              </a:cxn>
              <a:cxn ang="f204">
                <a:pos x="f460" y="f453"/>
              </a:cxn>
              <a:cxn ang="f204">
                <a:pos x="f461" y="f462"/>
              </a:cxn>
              <a:cxn ang="f204">
                <a:pos x="f463" y="f449"/>
              </a:cxn>
              <a:cxn ang="f204">
                <a:pos x="f464" y="f465"/>
              </a:cxn>
              <a:cxn ang="f204">
                <a:pos x="f466" y="f467"/>
              </a:cxn>
              <a:cxn ang="f204">
                <a:pos x="f468" y="f469"/>
              </a:cxn>
              <a:cxn ang="f204">
                <a:pos x="f470" y="f471"/>
              </a:cxn>
              <a:cxn ang="f204">
                <a:pos x="f472" y="f473"/>
              </a:cxn>
              <a:cxn ang="f204">
                <a:pos x="f474" y="f475"/>
              </a:cxn>
              <a:cxn ang="f204">
                <a:pos x="f476" y="f477"/>
              </a:cxn>
              <a:cxn ang="f204">
                <a:pos x="f478" y="f479"/>
              </a:cxn>
              <a:cxn ang="f204">
                <a:pos x="f480" y="f481"/>
              </a:cxn>
              <a:cxn ang="f204">
                <a:pos x="f482" y="f483"/>
              </a:cxn>
              <a:cxn ang="f204">
                <a:pos x="f484" y="f429"/>
              </a:cxn>
              <a:cxn ang="f204">
                <a:pos x="f485" y="f486"/>
              </a:cxn>
              <a:cxn ang="f204">
                <a:pos x="f487" y="f488"/>
              </a:cxn>
              <a:cxn ang="f204">
                <a:pos x="f489" y="f490"/>
              </a:cxn>
              <a:cxn ang="f204">
                <a:pos x="f491" y="f492"/>
              </a:cxn>
              <a:cxn ang="f204">
                <a:pos x="f493" y="f494"/>
              </a:cxn>
            </a:cxnLst>
            <a:rect l="f397" t="f400" r="f398" b="f399"/>
            <a:pathLst>
              <a:path w="5982968" h="7521140">
                <a:moveTo>
                  <a:pt x="f6" y="f8"/>
                </a:moveTo>
                <a:lnTo>
                  <a:pt x="f6" y="f9"/>
                </a:lnTo>
                <a:lnTo>
                  <a:pt x="f10" y="f9"/>
                </a:lnTo>
                <a:lnTo>
                  <a:pt x="f10" y="f11"/>
                </a:lnTo>
                <a:lnTo>
                  <a:pt x="f6" y="f11"/>
                </a:lnTo>
                <a:lnTo>
                  <a:pt x="f6" y="f7"/>
                </a:lnTo>
                <a:lnTo>
                  <a:pt x="f5" y="f7"/>
                </a:lnTo>
                <a:lnTo>
                  <a:pt x="f5" y="f11"/>
                </a:lnTo>
                <a:lnTo>
                  <a:pt x="f12" y="f11"/>
                </a:lnTo>
                <a:lnTo>
                  <a:pt x="f12" y="f13"/>
                </a:lnTo>
                <a:lnTo>
                  <a:pt x="f14" y="f13"/>
                </a:lnTo>
                <a:lnTo>
                  <a:pt x="f14" y="f5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7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58"/>
                </a:lnTo>
                <a:lnTo>
                  <a:pt x="f60" y="f61"/>
                </a:lnTo>
                <a:lnTo>
                  <a:pt x="f62" y="f58"/>
                </a:lnTo>
                <a:lnTo>
                  <a:pt x="f63" y="f56"/>
                </a:lnTo>
                <a:lnTo>
                  <a:pt x="f64" y="f65"/>
                </a:lnTo>
                <a:lnTo>
                  <a:pt x="f66" y="f52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32"/>
                </a:lnTo>
                <a:lnTo>
                  <a:pt x="f88" y="f89"/>
                </a:lnTo>
                <a:lnTo>
                  <a:pt x="f90" y="f91"/>
                </a:lnTo>
                <a:lnTo>
                  <a:pt x="f92" y="f93"/>
                </a:lnTo>
                <a:lnTo>
                  <a:pt x="f94" y="f95"/>
                </a:lnTo>
                <a:lnTo>
                  <a:pt x="f96" y="f97"/>
                </a:lnTo>
                <a:close/>
              </a:path>
            </a:pathLst>
          </a:custGeom>
          <a:solidFill>
            <a:srgbClr val="FFFFFF"/>
          </a:solidFill>
          <a:ln cap="rnd">
            <a:noFill/>
            <a:prstDash val="solid"/>
          </a:ln>
        </p:spPr>
        <p:txBody>
          <a:bodyPr lIns="0" tIns="0" rIns="0" bIns="0">
            <a:noAutofit/>
          </a:bodyPr>
          <a:lstStyle/>
          <a:p>
            <a:endParaRPr lang="nl-NL"/>
          </a:p>
        </p:txBody>
      </p:sp>
      <p:sp>
        <p:nvSpPr>
          <p:cNvPr id="7" name="Titel 1"/>
          <p:cNvSpPr txBox="1">
            <a:spLocks noGrp="1"/>
          </p:cNvSpPr>
          <p:nvPr>
            <p:ph type="title"/>
          </p:nvPr>
        </p:nvSpPr>
        <p:spPr>
          <a:xfrm>
            <a:off x="410821" y="1130600"/>
            <a:ext cx="4397559" cy="4596798"/>
          </a:xfrm>
        </p:spPr>
        <p:txBody>
          <a:bodyPr>
            <a:normAutofit/>
          </a:bodyPr>
          <a:lstStyle/>
          <a:p>
            <a:pPr lvl="0"/>
            <a:r>
              <a:rPr lang="nl-NL" sz="3200" b="1"/>
              <a:t>Opdracht: Bedenk en maak een eigen toepassing/product  van technologie in de zorg.</a:t>
            </a:r>
            <a:r>
              <a:rPr lang="en-GB" sz="3200" b="1"/>
              <a:t/>
            </a:r>
            <a:br>
              <a:rPr lang="en-GB" sz="3200" b="1"/>
            </a:br>
            <a:endParaRPr lang="nl-NL" sz="3200" b="1"/>
          </a:p>
        </p:txBody>
      </p:sp>
      <p:sp>
        <p:nvSpPr>
          <p:cNvPr id="8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5127882" y="2716691"/>
            <a:ext cx="6627516" cy="3675138"/>
          </a:xfrm>
        </p:spPr>
        <p:txBody>
          <a:bodyPr anchor="ctr"/>
          <a:lstStyle/>
          <a:p>
            <a:pPr lvl="0"/>
            <a:r>
              <a:rPr lang="nl-NL" sz="2000"/>
              <a:t>Bedenk en maak in je groepje een nieuwe toepassing/product  waarbij technologie wordt gebruikt bij het verlenen of organiseren van zorg. </a:t>
            </a:r>
          </a:p>
          <a:p>
            <a:pPr lvl="0"/>
            <a:r>
              <a:rPr lang="nl-NL" sz="2000" b="1"/>
              <a:t>Doel:</a:t>
            </a:r>
          </a:p>
          <a:p>
            <a:pPr lvl="0"/>
            <a:r>
              <a:rPr lang="nl-NL" sz="2000"/>
              <a:t>Aan het eind van dit project jullie  een nieuw product of toepassing bedacht voor doelgroep of aandoening.</a:t>
            </a:r>
            <a:endParaRPr lang="en-GB" sz="2000"/>
          </a:p>
          <a:p>
            <a:pPr lvl="0"/>
            <a:endParaRPr lang="nl-NL" sz="2000"/>
          </a:p>
        </p:txBody>
      </p:sp>
      <p:pic>
        <p:nvPicPr>
          <p:cNvPr id="9" name="Picture 2" descr="Gerelateerde afbeeldi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68908" y="258610"/>
            <a:ext cx="4304794" cy="2458080"/>
          </a:xfrm>
          <a:prstGeom prst="rect">
            <a:avLst/>
          </a:prstGeom>
          <a:noFill/>
          <a:ln cap="rnd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b="1"/>
              <a:t>Na 3 weken zijn de volgende vragen beantwoord: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795125" y="2160105"/>
            <a:ext cx="10747510" cy="4697894"/>
          </a:xfrm>
        </p:spPr>
        <p:txBody>
          <a:bodyPr/>
          <a:lstStyle/>
          <a:p>
            <a:pPr lvl="0"/>
            <a:r>
              <a:rPr lang="nl-NL"/>
              <a:t>Naam van de toepassing/product</a:t>
            </a:r>
            <a:endParaRPr lang="en-GB"/>
          </a:p>
          <a:p>
            <a:pPr lvl="0"/>
            <a:r>
              <a:rPr lang="nl-NL"/>
              <a:t>Beschrijf de toepassing zo duidelijk mogelijk op.</a:t>
            </a:r>
            <a:endParaRPr lang="en-GB"/>
          </a:p>
          <a:p>
            <a:pPr lvl="0"/>
            <a:r>
              <a:rPr lang="nl-NL"/>
              <a:t>Welke technologische onderdelen van jullie  toepassing zijn het meest belangrijk: Communicatie, Informatie, waarnemen, veiligheid, stimuleren van (ander) gedrag, …</a:t>
            </a:r>
            <a:endParaRPr lang="en-GB"/>
          </a:p>
          <a:p>
            <a:pPr lvl="0"/>
            <a:r>
              <a:rPr lang="nl-NL"/>
              <a:t>Voor wie is de toepassing bedoeld (meerdere kan!)? Zorgvrager, zorgverlener, zorgorganisatie, mantelzorgers, studenten.</a:t>
            </a:r>
            <a:endParaRPr lang="en-GB"/>
          </a:p>
          <a:p>
            <a:pPr lvl="0"/>
            <a:r>
              <a:rPr lang="nl-NL"/>
              <a:t>Vraagt het gebruik van de toepassing specifieke kennis/voorbereiding van gebruikers? Aan welke voorwaarden moeten deze voldoen? </a:t>
            </a:r>
            <a:endParaRPr lang="en-GB"/>
          </a:p>
          <a:p>
            <a:pPr lvl="0"/>
            <a:r>
              <a:rPr lang="nl-NL"/>
              <a:t>Zijn er eisen voor de omgeving waarin de toepassing wordt gebruikt? </a:t>
            </a:r>
          </a:p>
          <a:p>
            <a:pPr lvl="0"/>
            <a:r>
              <a:rPr lang="nl-NL"/>
              <a:t>Zijn er risico’s als de toepassing onverwachts uitvalt? Zo ja, wie is verantwoordelijk? </a:t>
            </a:r>
            <a:endParaRPr lang="en-GB"/>
          </a:p>
          <a:p>
            <a:pPr lvl="0"/>
            <a:r>
              <a:rPr lang="nl-NL"/>
              <a:t>Bevat de toepassing risico’s op het gebeid van de privacy? Kan de toepassing ook op andere werkvelden ingezet worden en hoe?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b="1"/>
              <a:t>Week 1: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755376" y="2544418"/>
            <a:ext cx="11237838" cy="4094920"/>
          </a:xfrm>
        </p:spPr>
        <p:txBody>
          <a:bodyPr/>
          <a:lstStyle/>
          <a:p>
            <a:pPr lvl="0"/>
            <a:r>
              <a:rPr lang="nl-NL">
                <a:hlinkClick r:id="rId2"/>
              </a:rPr>
              <a:t>11-technologische-ontwikkelingen-in-de-zorg</a:t>
            </a:r>
            <a:endParaRPr lang="nl-NL"/>
          </a:p>
          <a:p>
            <a:pPr lvl="0"/>
            <a:r>
              <a:rPr lang="nl-NL">
                <a:hlinkClick r:id="rId3"/>
              </a:rPr>
              <a:t>ehealth</a:t>
            </a:r>
            <a:endParaRPr lang="nl-NL"/>
          </a:p>
          <a:p>
            <a:pPr lvl="0"/>
            <a:r>
              <a:rPr lang="nl-NL"/>
              <a:t>Lees bovenstaande artikelen </a:t>
            </a:r>
          </a:p>
          <a:p>
            <a:pPr lvl="0"/>
            <a:r>
              <a:rPr lang="nl-NL"/>
              <a:t>Deze artikelen kunnen jullie  helpen om tot een idee te komen.</a:t>
            </a:r>
          </a:p>
          <a:p>
            <a:pPr lvl="0"/>
            <a:endParaRPr lang="nl-NL"/>
          </a:p>
          <a:p>
            <a:pPr lvl="0"/>
            <a:endParaRPr lang="nl-NL"/>
          </a:p>
          <a:p>
            <a:pPr lvl="0"/>
            <a:endParaRPr lang="nl-NL"/>
          </a:p>
          <a:p>
            <a:pPr lvl="0"/>
            <a:r>
              <a:rPr lang="nl-NL"/>
              <a:t>Voor dit project hebben jullie 3 weken .</a:t>
            </a:r>
          </a:p>
          <a:p>
            <a:pPr lvl="0"/>
            <a:r>
              <a:rPr lang="nl-NL"/>
              <a:t>In week 4 gaan jullie je idee presenteren.</a:t>
            </a:r>
          </a:p>
          <a:p>
            <a:pPr marL="0" lvl="0" indent="0">
              <a:buNone/>
            </a:pPr>
            <a:endParaRPr lang="nl-NL"/>
          </a:p>
          <a:p>
            <a:pPr lvl="0"/>
            <a:endParaRPr lang="nl-NL"/>
          </a:p>
          <a:p>
            <a:pPr lvl="0"/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b="1"/>
              <a:t>Week 1: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154951" y="2616747"/>
            <a:ext cx="10135895" cy="3810551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nl-NL">
                <a:hlinkClick r:id="rId2"/>
              </a:rPr>
              <a:t>kennisplein-kennisbundels-zorg</a:t>
            </a:r>
            <a:r>
              <a:rPr lang="nl-NL"/>
              <a:t>, kan je helpen om tot een nieuw product/toepassing te komen.</a:t>
            </a:r>
          </a:p>
          <a:p>
            <a:pPr lvl="0">
              <a:lnSpc>
                <a:spcPct val="90000"/>
              </a:lnSpc>
            </a:pPr>
            <a:r>
              <a:rPr lang="nl-NL"/>
              <a:t>Jullie  maken  jullie  idee in een zelf gekozen presentatie: denk aan een website, prezi , PowerPoint, filmpje ect. Probeer vernieuwend te denken.</a:t>
            </a:r>
          </a:p>
          <a:p>
            <a:pPr lvl="0">
              <a:lnSpc>
                <a:spcPct val="90000"/>
              </a:lnSpc>
            </a:pPr>
            <a:r>
              <a:rPr lang="nl-NL"/>
              <a:t>Bedenk met je groepje voor welke doelgroep/aandoening je een nieuwe technologische product/toepassing je wilt gaan maken.</a:t>
            </a:r>
          </a:p>
          <a:p>
            <a:pPr lvl="0">
              <a:lnSpc>
                <a:spcPct val="90000"/>
              </a:lnSpc>
            </a:pPr>
            <a:r>
              <a:rPr lang="nl-NL"/>
              <a:t>Bedenk een naam van de toepassing/product</a:t>
            </a:r>
            <a:endParaRPr lang="en-GB"/>
          </a:p>
          <a:p>
            <a:pPr lvl="0">
              <a:lnSpc>
                <a:spcPct val="90000"/>
              </a:lnSpc>
            </a:pPr>
            <a:r>
              <a:rPr lang="nl-NL"/>
              <a:t>Beschrijf de product/toepassing zo duidelijk mogelijk op.</a:t>
            </a:r>
          </a:p>
          <a:p>
            <a:pPr marL="0" lvl="0" indent="0">
              <a:lnSpc>
                <a:spcPct val="90000"/>
              </a:lnSpc>
              <a:buNone/>
            </a:pPr>
            <a:endParaRPr lang="nl-NL"/>
          </a:p>
          <a:p>
            <a:pPr lvl="0">
              <a:lnSpc>
                <a:spcPct val="90000"/>
              </a:lnSpc>
            </a:pPr>
            <a:r>
              <a:rPr lang="nl-NL"/>
              <a:t>Aan het eind van deze les laten jullie per groepje in een </a:t>
            </a:r>
            <a:r>
              <a:rPr lang="nl-NL" b="1"/>
              <a:t>korte pitch(2 </a:t>
            </a:r>
            <a:r>
              <a:rPr lang="nl-NL"/>
              <a:t>min) je idee en naam zien</a:t>
            </a:r>
            <a:endParaRPr lang="en-GB"/>
          </a:p>
          <a:p>
            <a:pPr lvl="0">
              <a:lnSpc>
                <a:spcPct val="90000"/>
              </a:lnSpc>
            </a:pPr>
            <a:endParaRPr lang="nl-NL"/>
          </a:p>
          <a:p>
            <a:pPr lvl="0">
              <a:lnSpc>
                <a:spcPct val="90000"/>
              </a:lnSpc>
            </a:pPr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b="1"/>
              <a:t>Week 2</a:t>
            </a:r>
          </a:p>
        </p:txBody>
      </p:sp>
      <p:sp>
        <p:nvSpPr>
          <p:cNvPr id="3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450570" y="2266120"/>
            <a:ext cx="11741426" cy="4591879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nl-NL" b="1"/>
              <a:t>Werk je toepassing/product verder uit.</a:t>
            </a:r>
          </a:p>
          <a:p>
            <a:pPr lvl="0">
              <a:lnSpc>
                <a:spcPct val="90000"/>
              </a:lnSpc>
            </a:pPr>
            <a:r>
              <a:rPr lang="nl-NL" b="1"/>
              <a:t>En neem onderstaande vragen mee :</a:t>
            </a:r>
          </a:p>
          <a:p>
            <a:pPr lvl="0">
              <a:lnSpc>
                <a:spcPct val="90000"/>
              </a:lnSpc>
            </a:pPr>
            <a:endParaRPr lang="nl-NL"/>
          </a:p>
          <a:p>
            <a:pPr lvl="0">
              <a:lnSpc>
                <a:spcPct val="90000"/>
              </a:lnSpc>
            </a:pPr>
            <a:r>
              <a:rPr lang="nl-NL"/>
              <a:t>Welke technologische aspecten van jullie product/toepassing zijn het meest belangrijk: </a:t>
            </a:r>
            <a:r>
              <a:rPr lang="nl-NL" b="1"/>
              <a:t>Communicatie, Informatie, waarnemen, veiligheid, stimuleren van (ander) gedrag .</a:t>
            </a:r>
            <a:endParaRPr lang="en-GB" b="1"/>
          </a:p>
          <a:p>
            <a:pPr lvl="0">
              <a:lnSpc>
                <a:spcPct val="90000"/>
              </a:lnSpc>
            </a:pPr>
            <a:r>
              <a:rPr lang="nl-NL" b="1"/>
              <a:t>Voor wie is de product/toepassing bedoeld </a:t>
            </a:r>
            <a:r>
              <a:rPr lang="nl-NL"/>
              <a:t>(meerdere kan!)? Zorgvrager, zorgverlener, zorgorganisatie, mantelzorgers, studenten.</a:t>
            </a:r>
            <a:endParaRPr lang="en-GB"/>
          </a:p>
          <a:p>
            <a:pPr lvl="0">
              <a:lnSpc>
                <a:spcPct val="90000"/>
              </a:lnSpc>
            </a:pPr>
            <a:r>
              <a:rPr lang="nl-NL"/>
              <a:t>Vraagt het gebruik van de product/toepassing </a:t>
            </a:r>
            <a:r>
              <a:rPr lang="nl-NL" b="1"/>
              <a:t>specifieke kennis/voorbereiding </a:t>
            </a:r>
            <a:r>
              <a:rPr lang="nl-NL"/>
              <a:t>van gebruikers? Aan welke voorwaarden moeten deze voldoen? </a:t>
            </a:r>
            <a:endParaRPr lang="en-GB"/>
          </a:p>
          <a:p>
            <a:pPr lvl="0">
              <a:lnSpc>
                <a:spcPct val="90000"/>
              </a:lnSpc>
            </a:pPr>
            <a:r>
              <a:rPr lang="nl-NL"/>
              <a:t>Zijn er </a:t>
            </a:r>
            <a:r>
              <a:rPr lang="nl-NL" b="1"/>
              <a:t>eisen</a:t>
            </a:r>
            <a:r>
              <a:rPr lang="nl-NL"/>
              <a:t> voor de omgeving waarin de product/toepassing wordt gebruikt? </a:t>
            </a:r>
          </a:p>
          <a:p>
            <a:pPr lvl="0">
              <a:lnSpc>
                <a:spcPct val="90000"/>
              </a:lnSpc>
            </a:pPr>
            <a:r>
              <a:rPr lang="nl-NL"/>
              <a:t>Zijn er</a:t>
            </a:r>
            <a:r>
              <a:rPr lang="nl-NL" b="1"/>
              <a:t> risico’s </a:t>
            </a:r>
            <a:r>
              <a:rPr lang="nl-NL"/>
              <a:t>als het product of de toepassing onverwachts uitvalt? Zo ja, wie is verantwoordelijk? </a:t>
            </a:r>
            <a:endParaRPr lang="en-GB"/>
          </a:p>
          <a:p>
            <a:pPr lvl="0">
              <a:lnSpc>
                <a:spcPct val="90000"/>
              </a:lnSpc>
            </a:pPr>
            <a:r>
              <a:rPr lang="nl-NL"/>
              <a:t>Bevat het product of  de toepassing </a:t>
            </a:r>
            <a:r>
              <a:rPr lang="nl-NL" b="1"/>
              <a:t>risico’s</a:t>
            </a:r>
            <a:r>
              <a:rPr lang="nl-NL"/>
              <a:t> op het gebied van de </a:t>
            </a:r>
            <a:r>
              <a:rPr lang="nl-NL" b="1"/>
              <a:t>privacy</a:t>
            </a:r>
            <a:r>
              <a:rPr lang="nl-NL"/>
              <a:t>? Kan het product of de toepassing ook op andere werkvelden ingezet worden en hoe?</a:t>
            </a:r>
          </a:p>
          <a:p>
            <a:pPr lvl="0">
              <a:lnSpc>
                <a:spcPct val="90000"/>
              </a:lnSpc>
            </a:pPr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Ion directiekamer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Ion%20Boardroom</Template>
  <TotalTime>110</TotalTime>
  <Words>587</Words>
  <Application>Microsoft Office PowerPoint</Application>
  <PresentationFormat>Breedbeeld</PresentationFormat>
  <Paragraphs>74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Ion directiekamer</vt:lpstr>
      <vt:lpstr>Nieuwe technologische toepassingen in de zorg.</vt:lpstr>
      <vt:lpstr>Technologie en zorg:</vt:lpstr>
      <vt:lpstr>Artikel en stelling:</vt:lpstr>
      <vt:lpstr>Technologische toekomst van de zorg</vt:lpstr>
      <vt:lpstr>Opdracht: Bedenk en maak een eigen toepassing/product  van technologie in de zorg. </vt:lpstr>
      <vt:lpstr>Na 3 weken zijn de volgende vragen beantwoord:</vt:lpstr>
      <vt:lpstr>Week 1:</vt:lpstr>
      <vt:lpstr>Week 1:</vt:lpstr>
      <vt:lpstr>Week 2</vt:lpstr>
      <vt:lpstr>Week 3:</vt:lpstr>
      <vt:lpstr>Week 4: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Jacolien ten Cate</dc:creator>
  <cp:lastModifiedBy>Remko Lengton</cp:lastModifiedBy>
  <cp:revision>10</cp:revision>
  <dcterms:created xsi:type="dcterms:W3CDTF">2017-06-30T07:58:37Z</dcterms:created>
  <dcterms:modified xsi:type="dcterms:W3CDTF">2017-07-14T13:13:11Z</dcterms:modified>
</cp:coreProperties>
</file>