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  <p:sldMasterId id="2147483649" r:id="rId5"/>
  </p:sldMasterIdLst>
  <p:notesMasterIdLst>
    <p:notesMasterId r:id="rId18"/>
  </p:notesMasterIdLst>
  <p:handoutMasterIdLst>
    <p:handoutMasterId r:id="rId19"/>
  </p:handoutMasterIdLst>
  <p:sldIdLst>
    <p:sldId id="440" r:id="rId6"/>
    <p:sldId id="443" r:id="rId7"/>
    <p:sldId id="464" r:id="rId8"/>
    <p:sldId id="469" r:id="rId9"/>
    <p:sldId id="448" r:id="rId10"/>
    <p:sldId id="468" r:id="rId11"/>
    <p:sldId id="470" r:id="rId12"/>
    <p:sldId id="467" r:id="rId13"/>
    <p:sldId id="452" r:id="rId14"/>
    <p:sldId id="465" r:id="rId15"/>
    <p:sldId id="466" r:id="rId16"/>
    <p:sldId id="456" r:id="rId17"/>
  </p:sldIdLst>
  <p:sldSz cx="9144000" cy="6858000" type="screen4x3"/>
  <p:notesSz cx="6797675" cy="9926638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18A00"/>
    <a:srgbClr val="278F01"/>
    <a:srgbClr val="FFC800"/>
    <a:srgbClr val="A5002D"/>
    <a:srgbClr val="CC0E3A"/>
    <a:srgbClr val="7764CC"/>
    <a:srgbClr val="CCBC06"/>
    <a:srgbClr val="003F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189" autoAdjust="0"/>
  </p:normalViewPr>
  <p:slideViewPr>
    <p:cSldViewPr>
      <p:cViewPr varScale="1">
        <p:scale>
          <a:sx n="71" d="100"/>
          <a:sy n="71" d="100"/>
        </p:scale>
        <p:origin x="122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097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6" tIns="45723" rIns="91446" bIns="45723" numCol="1" anchor="t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Times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nl-NL" altLang="nl-NL"/>
              <a:t>Scholenmarkt RSG N.O. Veluwe woensdag 15 november 2006                                  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0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6" tIns="45723" rIns="91446" bIns="45723" numCol="1" anchor="t" anchorCtr="0" compatLnSpc="1">
            <a:prstTxWarp prst="textNoShape">
              <a:avLst/>
            </a:prstTxWarp>
          </a:bodyPr>
          <a:lstStyle>
            <a:lvl1pPr algn="r">
              <a:defRPr sz="1200" baseline="0">
                <a:latin typeface="Times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4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6" tIns="45723" rIns="91446" bIns="457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 smtClean="0"/>
              <a:t>Klik om de opmaakprofielen van de modeltekst te bewerken</a:t>
            </a:r>
          </a:p>
          <a:p>
            <a:pPr lvl="1"/>
            <a:r>
              <a:rPr lang="nl-NL" altLang="nl-NL" noProof="0" smtClean="0"/>
              <a:t>Tweede niveau</a:t>
            </a:r>
          </a:p>
          <a:p>
            <a:pPr lvl="2"/>
            <a:r>
              <a:rPr lang="nl-NL" altLang="nl-NL" noProof="0" smtClean="0"/>
              <a:t>Derde niveau</a:t>
            </a:r>
          </a:p>
          <a:p>
            <a:pPr lvl="3"/>
            <a:r>
              <a:rPr lang="nl-NL" altLang="nl-NL" noProof="0" smtClean="0"/>
              <a:t>Vierde niveau</a:t>
            </a:r>
          </a:p>
          <a:p>
            <a:pPr lvl="4"/>
            <a:r>
              <a:rPr lang="nl-NL" altLang="nl-NL" noProof="0" smtClean="0"/>
              <a:t>Vijfde niveau</a:t>
            </a:r>
          </a:p>
        </p:txBody>
      </p:sp>
      <p:sp>
        <p:nvSpPr>
          <p:cNvPr id="344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6" tIns="45723" rIns="91446" bIns="45723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Times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nl-NL" altLang="nl-NL"/>
              <a:t>De Groene Welle</a:t>
            </a:r>
          </a:p>
        </p:txBody>
      </p:sp>
      <p:sp>
        <p:nvSpPr>
          <p:cNvPr id="344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28242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6" tIns="45723" rIns="91446" bIns="45723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latin typeface="Times" charset="0"/>
              </a:defRPr>
            </a:lvl1pPr>
          </a:lstStyle>
          <a:p>
            <a:fld id="{8520786D-34F9-C346-8CCF-9BBE9CAC405E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487927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pitchFamily="29" charset="-128"/>
        <a:cs typeface="ＭＳ Ｐゴシック" pitchFamily="2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pitchFamily="2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pitchFamily="2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pitchFamily="2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pitchFamily="2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0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4101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D653C08C-FA12-8F47-8178-36A499A3501D}" type="slidenum">
              <a:rPr lang="nl-NL" sz="1200" baseline="0">
                <a:latin typeface="Times" charset="0"/>
              </a:rPr>
              <a:pPr/>
              <a:t>1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887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10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47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11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1529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12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056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2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320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3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809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4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61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5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61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6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61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7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61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8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610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9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47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2998B1-FF97-1842-B4C4-243C0438C6B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913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D13456-01D1-DC49-9C6C-AD667E7C9CD5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10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4D51A2-1EB1-4D46-9B1B-E2E078B7CD36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4065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30F15-DBE9-B142-A389-875D90D831A0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7580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1883D-AE62-BD4A-97C4-E62BFC7E3D92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4784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4A8BEA-0E9D-0442-8893-66C6A1FF7AF1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1172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85A2C-089F-ED4A-AE00-54F579DBEC16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0547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8AF77-504C-E845-88DA-0B45F23B3A7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254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9878D-4675-4349-9FEC-83AD66764709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66884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D7F14-322E-E344-938B-F3EF717BECDB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80134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2F752-6737-BD4D-9F30-58EFB82C66C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053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8D871E-6309-174E-BB81-4332C1DFD9C0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8206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EAF55-EC6D-CC44-88B6-DCC16E825A79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13556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41A777-49F8-964F-832E-34ECF877A570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07892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55E5A-9B42-B641-9276-7DED96126C40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46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77FECB-13C9-C34F-9477-16B31E7D91C2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647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90EB2D-7396-CF49-BCA4-7B90988CC91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79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F0E485-7030-B445-AAA2-58A8B21BE20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308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79530-440E-9B4D-AD82-E48C794D6554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144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772C30-F915-9E43-9664-5A44D9274C77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6656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6151F-B88C-9D41-90DC-D7224944D7B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1904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98F37C-E4B0-E340-83A1-B106A3B11B95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123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latin typeface="Times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latin typeface="Times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>
                <a:latin typeface="Times" charset="0"/>
              </a:defRPr>
            </a:lvl1pPr>
          </a:lstStyle>
          <a:p>
            <a:fld id="{ED90BC44-2B12-0842-BCAB-0F64450D69AA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29" charset="-128"/>
          <a:cs typeface="ＭＳ Ｐゴシック" pitchFamily="2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29" charset="-128"/>
          <a:cs typeface="ＭＳ Ｐゴシック" pitchFamily="2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29" charset="-128"/>
          <a:cs typeface="ＭＳ Ｐゴシック" pitchFamily="2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29" charset="-128"/>
          <a:cs typeface="ＭＳ Ｐゴシック" pitchFamily="2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29" charset="-128"/>
          <a:cs typeface="ＭＳ Ｐゴシック" pitchFamily="2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29" charset="-128"/>
          <a:cs typeface="ＭＳ Ｐゴシック" pitchFamily="2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2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2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2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Titelstijl van model bewerken</a:t>
            </a:r>
          </a:p>
        </p:txBody>
      </p:sp>
      <p:sp>
        <p:nvSpPr>
          <p:cNvPr id="2051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baseline="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baseline="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1937167-5A16-734E-8988-490359D6D9F1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pitchFamily="29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  <a:cs typeface="ＭＳ Ｐゴシック" pitchFamily="29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  <a:cs typeface="ＭＳ Ｐゴシック" pitchFamily="29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  <a:cs typeface="ＭＳ Ｐゴシック" pitchFamily="29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  <a:cs typeface="ＭＳ Ｐゴシック" pitchFamily="29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ＭＳ Ｐゴシック" pitchFamily="29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atabank.groenkennisnet.nl/stikstofgebrek_loofhoutgewassen.ht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provisioning.ontwikkelcentrum.nl/objects/OC-37092d/11/OC-37092-4-4df/OC-37092-4-4df.html" TargetMode="External"/><Relationship Id="rId7" Type="http://schemas.openxmlformats.org/officeDocument/2006/relationships/hyperlink" Target="http://provisioning.ontwikkelcentrum.nl/objects/OC-37092d/11/OC-37092-4-6df/OC-37092-4-6df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provisioning.ontwikkelcentrum.nl/objects/OC-37092d/11/OC-37092-4-5df/OC-37092-4-5df.html" TargetMode="Externa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hyperlink" Target="http://provisioning.ontwikkelcentrum.nl/objects/OC-37092d/11/OC-37092-4-8df/OC-37092-4-8df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852936"/>
            <a:ext cx="4120852" cy="274036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Rechthoek 2"/>
          <p:cNvSpPr/>
          <p:nvPr/>
        </p:nvSpPr>
        <p:spPr>
          <a:xfrm>
            <a:off x="1907704" y="1124744"/>
            <a:ext cx="472042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Bemesting klas 2</a:t>
            </a:r>
            <a:endParaRPr lang="nl-NL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7443" y="3068960"/>
            <a:ext cx="2247900" cy="2038350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Kalk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2112168"/>
            <a:ext cx="7054552" cy="225293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nl-NL" b="1" dirty="0" smtClean="0">
                <a:latin typeface="Tahoma" charset="0"/>
                <a:ea typeface="ＭＳ Ｐゴシック" charset="0"/>
                <a:cs typeface="ＭＳ Ｐゴシック" charset="0"/>
              </a:rPr>
              <a:t>Opdracht 2: </a:t>
            </a: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Zoek op internet de drie meest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gebruikte Kalkmeststoffen in de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tuinbouw. Schrijf op wat de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samenstelling van deze meststoffen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zijn. Voeg dit bij je verslag uit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opdracht 1.</a:t>
            </a:r>
          </a:p>
        </p:txBody>
      </p:sp>
    </p:spTree>
    <p:extLst>
      <p:ext uri="{BB962C8B-B14F-4D97-AF65-F5344CB8AC3E}">
        <p14:creationId xmlns:p14="http://schemas.microsoft.com/office/powerpoint/2010/main" val="2747333547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Kalk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2144497"/>
            <a:ext cx="5760640" cy="302433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nl-NL" b="1" dirty="0" smtClean="0">
                <a:latin typeface="Tahoma" charset="0"/>
                <a:ea typeface="ＭＳ Ｐゴシック" charset="0"/>
                <a:cs typeface="ＭＳ Ｐゴシック" charset="0"/>
              </a:rPr>
              <a:t>Opdracht 3: </a:t>
            </a:r>
          </a:p>
          <a:p>
            <a:pPr eaLnBrk="1" hangingPunct="1">
              <a:buFontTx/>
              <a:buNone/>
            </a:pPr>
            <a:endParaRPr lang="nl-NL" b="1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Zoek op internet de gebreks-</a:t>
            </a: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n </a:t>
            </a:r>
            <a:r>
              <a:rPr lang="nl-NL" dirty="0" err="1" smtClean="0">
                <a:latin typeface="Tahoma" charset="0"/>
                <a:ea typeface="ＭＳ Ｐゴシック" charset="0"/>
                <a:cs typeface="ＭＳ Ｐゴシック" charset="0"/>
              </a:rPr>
              <a:t>overmaatsverschijnselen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van Kalk in jouw sector. Je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kunt daar deze </a:t>
            </a: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  <a:hlinkClick r:id="rId3"/>
              </a:rPr>
              <a:t>link</a:t>
            </a: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 voor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gebruiken.</a:t>
            </a:r>
          </a:p>
        </p:txBody>
      </p:sp>
    </p:spTree>
    <p:extLst>
      <p:ext uri="{BB962C8B-B14F-4D97-AF65-F5344CB8AC3E}">
        <p14:creationId xmlns:p14="http://schemas.microsoft.com/office/powerpoint/2010/main" val="1887765247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Kalk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Nog vragen?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507316"/>
            <a:ext cx="4957142" cy="317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457210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Voorkennis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26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823" y="1942906"/>
            <a:ext cx="27908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060848"/>
            <a:ext cx="228600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81" y="4581128"/>
            <a:ext cx="2612867" cy="179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012" y="4005064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68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1124744"/>
            <a:ext cx="5795739" cy="1224136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Oefentoets bespreken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420888"/>
            <a:ext cx="7560840" cy="302433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Na het nakijken van de oefentoets maak je de zelftoets die je in het arrangement kunt vinden.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861048"/>
            <a:ext cx="19431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6999199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Kalk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nl-NL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48535"/>
            <a:ext cx="8612994" cy="3566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968212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Kalk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nl-NL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397193"/>
            <a:ext cx="8066082" cy="3359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5851877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Kalk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nl-NL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85974"/>
            <a:ext cx="7714244" cy="3431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968212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Kalk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nl-NL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36371"/>
            <a:ext cx="7849741" cy="361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3129746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Kalk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nl-NL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04864"/>
            <a:ext cx="7913232" cy="3718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968212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Kalk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2436604"/>
            <a:ext cx="6982544" cy="1928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nl-NL" b="1" dirty="0" smtClean="0">
                <a:latin typeface="Tahoma" charset="0"/>
                <a:ea typeface="ＭＳ Ｐゴシック" charset="0"/>
                <a:cs typeface="ＭＳ Ｐゴシック" charset="0"/>
              </a:rPr>
              <a:t>Opdracht 1: </a:t>
            </a:r>
          </a:p>
          <a:p>
            <a:pPr eaLnBrk="1" hangingPunct="1">
              <a:buFontTx/>
              <a:buNone/>
            </a:pPr>
            <a:endParaRPr lang="nl-NL" b="1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Maak voor jezelf een 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korte samenvatting over 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kalk. Deze kun je gebruiken 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bij het leren van de toets.</a:t>
            </a:r>
          </a:p>
        </p:txBody>
      </p:sp>
    </p:spTree>
    <p:extLst>
      <p:ext uri="{BB962C8B-B14F-4D97-AF65-F5344CB8AC3E}">
        <p14:creationId xmlns:p14="http://schemas.microsoft.com/office/powerpoint/2010/main" val="1549164872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Office-thema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-thema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ffice-thema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C2E150DD3FF547BFFD7598BE20C2A0" ma:contentTypeVersion="0" ma:contentTypeDescription="Een nieuw document maken." ma:contentTypeScope="" ma:versionID="e7a8bd995f49ae6cce78fb7f38a28d3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73da0342c567f274c68f93872d94a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A2FE38-1A1E-4CF5-A8BD-09AFB9868D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41E11F-3975-4FAA-A6B9-2298BBA1B7DE}">
  <ds:schemaRefs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511C531-BB81-4C20-B78F-D63C5752AD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6905</TotalTime>
  <Words>172</Words>
  <Application>Microsoft Office PowerPoint</Application>
  <PresentationFormat>Diavoorstelling (4:3)</PresentationFormat>
  <Paragraphs>71</Paragraphs>
  <Slides>12</Slides>
  <Notes>12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12</vt:i4>
      </vt:variant>
    </vt:vector>
  </HeadingPairs>
  <TitlesOfParts>
    <vt:vector size="19" baseType="lpstr">
      <vt:lpstr>ＭＳ Ｐゴシック</vt:lpstr>
      <vt:lpstr>Arial</vt:lpstr>
      <vt:lpstr>Calibri</vt:lpstr>
      <vt:lpstr>Tahoma</vt:lpstr>
      <vt:lpstr>Times</vt:lpstr>
      <vt:lpstr>Blank</vt:lpstr>
      <vt:lpstr>Office-thema</vt:lpstr>
      <vt:lpstr>PowerPoint-presentatie</vt:lpstr>
      <vt:lpstr>Voorkennis</vt:lpstr>
      <vt:lpstr>Oefentoets bespreken</vt:lpstr>
      <vt:lpstr>Kalk</vt:lpstr>
      <vt:lpstr>Kalk</vt:lpstr>
      <vt:lpstr>Kalk</vt:lpstr>
      <vt:lpstr>Kalk</vt:lpstr>
      <vt:lpstr>Kalk</vt:lpstr>
      <vt:lpstr>Kalk</vt:lpstr>
      <vt:lpstr>Kalk</vt:lpstr>
      <vt:lpstr>Kalk</vt:lpstr>
      <vt:lpstr>Kalk</vt:lpstr>
    </vt:vector>
  </TitlesOfParts>
  <Company>Jaager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Jaap Slager</dc:creator>
  <cp:lastModifiedBy>Robert Soesman</cp:lastModifiedBy>
  <cp:revision>307</cp:revision>
  <cp:lastPrinted>2015-01-16T14:58:22Z</cp:lastPrinted>
  <dcterms:created xsi:type="dcterms:W3CDTF">2015-06-03T10:24:29Z</dcterms:created>
  <dcterms:modified xsi:type="dcterms:W3CDTF">2017-07-05T14:10:24Z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0x01010030C2E150DD3FF547BFFD7598BE20C2A0</vt:lpwstr>
  </property>
  <property fmtid="{D5CDD505-2E9C-101B-9397-08002B2CF9AE}" pid="3" name="IsMyDocuments">
    <vt:bool>true</vt:bool>
  </property>
</Properties>
</file>