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65"/>
    <p:restoredTop sz="94747"/>
  </p:normalViewPr>
  <p:slideViewPr>
    <p:cSldViewPr snapToGrid="0" snapToObjects="1">
      <p:cViewPr>
        <p:scale>
          <a:sx n="160" d="100"/>
          <a:sy n="160" d="100"/>
        </p:scale>
        <p:origin x="-544" y="-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EBA17-87E6-FA40-AD00-25D1D7BD24C8}" type="datetimeFigureOut">
              <a:rPr lang="nl-NL" smtClean="0"/>
              <a:t>30-03-17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9DE0-7E7D-DD4D-87E1-AD3EB050D1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631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EBA17-87E6-FA40-AD00-25D1D7BD24C8}" type="datetimeFigureOut">
              <a:rPr lang="nl-NL" smtClean="0"/>
              <a:t>30-03-17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9DE0-7E7D-DD4D-87E1-AD3EB050D1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0650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EBA17-87E6-FA40-AD00-25D1D7BD24C8}" type="datetimeFigureOut">
              <a:rPr lang="nl-NL" smtClean="0"/>
              <a:t>30-03-17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9DE0-7E7D-DD4D-87E1-AD3EB050D1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3796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EBA17-87E6-FA40-AD00-25D1D7BD24C8}" type="datetimeFigureOut">
              <a:rPr lang="nl-NL" smtClean="0"/>
              <a:t>30-03-17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9DE0-7E7D-DD4D-87E1-AD3EB050D1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5160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EBA17-87E6-FA40-AD00-25D1D7BD24C8}" type="datetimeFigureOut">
              <a:rPr lang="nl-NL" smtClean="0"/>
              <a:t>30-03-17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9DE0-7E7D-DD4D-87E1-AD3EB050D1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7607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EBA17-87E6-FA40-AD00-25D1D7BD24C8}" type="datetimeFigureOut">
              <a:rPr lang="nl-NL" smtClean="0"/>
              <a:t>30-03-17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9DE0-7E7D-DD4D-87E1-AD3EB050D1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9123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EBA17-87E6-FA40-AD00-25D1D7BD24C8}" type="datetimeFigureOut">
              <a:rPr lang="nl-NL" smtClean="0"/>
              <a:t>30-03-17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9DE0-7E7D-DD4D-87E1-AD3EB050D1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8169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EBA17-87E6-FA40-AD00-25D1D7BD24C8}" type="datetimeFigureOut">
              <a:rPr lang="nl-NL" smtClean="0"/>
              <a:t>30-03-17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9DE0-7E7D-DD4D-87E1-AD3EB050D1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047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EBA17-87E6-FA40-AD00-25D1D7BD24C8}" type="datetimeFigureOut">
              <a:rPr lang="nl-NL" smtClean="0"/>
              <a:t>30-03-17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9DE0-7E7D-DD4D-87E1-AD3EB050D1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0965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EBA17-87E6-FA40-AD00-25D1D7BD24C8}" type="datetimeFigureOut">
              <a:rPr lang="nl-NL" smtClean="0"/>
              <a:t>30-03-17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9DE0-7E7D-DD4D-87E1-AD3EB050D1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1011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EBA17-87E6-FA40-AD00-25D1D7BD24C8}" type="datetimeFigureOut">
              <a:rPr lang="nl-NL" smtClean="0"/>
              <a:t>30-03-17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9DE0-7E7D-DD4D-87E1-AD3EB050D1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8356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EBA17-87E6-FA40-AD00-25D1D7BD24C8}" type="datetimeFigureOut">
              <a:rPr lang="nl-NL" smtClean="0"/>
              <a:t>30-03-17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E9DE0-7E7D-DD4D-87E1-AD3EB050D1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914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Uitspraakregels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3424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970542"/>
          </a:xfrm>
        </p:spPr>
        <p:txBody>
          <a:bodyPr/>
          <a:lstStyle/>
          <a:p>
            <a:r>
              <a:rPr lang="nl-NL" dirty="0" err="1" smtClean="0"/>
              <a:t>Ausspracheregeln</a:t>
            </a:r>
            <a:r>
              <a:rPr lang="nl-NL" dirty="0" smtClean="0"/>
              <a:t> </a:t>
            </a:r>
            <a:r>
              <a:rPr lang="nl-NL" dirty="0" err="1" smtClean="0"/>
              <a:t>auf</a:t>
            </a:r>
            <a:r>
              <a:rPr lang="nl-NL" dirty="0" smtClean="0"/>
              <a:t> </a:t>
            </a:r>
            <a:r>
              <a:rPr lang="nl-NL" dirty="0" err="1" smtClean="0"/>
              <a:t>Deutsch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69848" y="1632155"/>
            <a:ext cx="10058400" cy="4540045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Klinkers zonder Umlaut</a:t>
            </a:r>
          </a:p>
          <a:p>
            <a:pPr lvl="1"/>
            <a:r>
              <a:rPr lang="nl-NL" dirty="0" smtClean="0"/>
              <a:t>u &gt; oe      &gt; du / </a:t>
            </a:r>
            <a:r>
              <a:rPr lang="nl-NL" dirty="0" err="1" smtClean="0"/>
              <a:t>Kuh</a:t>
            </a:r>
            <a:endParaRPr lang="nl-NL" dirty="0" smtClean="0"/>
          </a:p>
          <a:p>
            <a:pPr lvl="1"/>
            <a:r>
              <a:rPr lang="nl-NL" dirty="0" smtClean="0"/>
              <a:t>ei &gt; ai      &gt; </a:t>
            </a:r>
            <a:r>
              <a:rPr lang="nl-NL" dirty="0" err="1" smtClean="0"/>
              <a:t>heißen</a:t>
            </a:r>
            <a:endParaRPr lang="nl-NL" dirty="0" smtClean="0"/>
          </a:p>
          <a:p>
            <a:pPr lvl="1"/>
            <a:r>
              <a:rPr lang="nl-NL" dirty="0" err="1" smtClean="0"/>
              <a:t>eu</a:t>
            </a:r>
            <a:r>
              <a:rPr lang="nl-NL" dirty="0" smtClean="0"/>
              <a:t> &gt; </a:t>
            </a:r>
            <a:r>
              <a:rPr lang="nl-NL" dirty="0" err="1" smtClean="0"/>
              <a:t>oi</a:t>
            </a:r>
            <a:r>
              <a:rPr lang="nl-NL" dirty="0" smtClean="0"/>
              <a:t>     &gt; </a:t>
            </a:r>
            <a:r>
              <a:rPr lang="nl-NL" dirty="0" err="1" smtClean="0"/>
              <a:t>neun</a:t>
            </a:r>
            <a:endParaRPr lang="nl-NL" dirty="0" smtClean="0"/>
          </a:p>
          <a:p>
            <a:pPr lvl="1"/>
            <a:r>
              <a:rPr lang="nl-NL" dirty="0" smtClean="0"/>
              <a:t>au &gt; au    &gt; </a:t>
            </a:r>
            <a:r>
              <a:rPr lang="nl-NL" dirty="0" err="1" smtClean="0"/>
              <a:t>Haus</a:t>
            </a:r>
            <a:endParaRPr lang="nl-NL" dirty="0" smtClean="0"/>
          </a:p>
          <a:p>
            <a:r>
              <a:rPr lang="nl-NL" dirty="0" smtClean="0"/>
              <a:t>Klinkers met Umlaut</a:t>
            </a:r>
          </a:p>
          <a:p>
            <a:pPr lvl="1"/>
            <a:r>
              <a:rPr lang="nl-NL" dirty="0" err="1"/>
              <a:t>ä</a:t>
            </a:r>
            <a:r>
              <a:rPr lang="nl-NL" dirty="0"/>
              <a:t>  &gt; e / </a:t>
            </a:r>
            <a:r>
              <a:rPr lang="nl-NL" dirty="0" err="1"/>
              <a:t>ee</a:t>
            </a:r>
            <a:r>
              <a:rPr lang="nl-NL" dirty="0"/>
              <a:t>   	&gt; </a:t>
            </a:r>
            <a:r>
              <a:rPr lang="nl-NL" dirty="0" err="1"/>
              <a:t>Käse</a:t>
            </a:r>
            <a:r>
              <a:rPr lang="nl-NL" dirty="0"/>
              <a:t> / </a:t>
            </a:r>
            <a:r>
              <a:rPr lang="nl-NL" dirty="0" err="1"/>
              <a:t>Mädchen</a:t>
            </a:r>
            <a:endParaRPr lang="nl-NL" dirty="0"/>
          </a:p>
          <a:p>
            <a:pPr lvl="1"/>
            <a:r>
              <a:rPr lang="nl-NL" dirty="0" err="1"/>
              <a:t>ü</a:t>
            </a:r>
            <a:r>
              <a:rPr lang="nl-NL" dirty="0"/>
              <a:t>  &gt; </a:t>
            </a:r>
            <a:r>
              <a:rPr lang="nl-NL" dirty="0" err="1"/>
              <a:t>uu</a:t>
            </a:r>
            <a:r>
              <a:rPr lang="nl-NL" dirty="0"/>
              <a:t>         	&gt;</a:t>
            </a:r>
            <a:r>
              <a:rPr lang="nl-NL" dirty="0" err="1"/>
              <a:t>für</a:t>
            </a:r>
            <a:endParaRPr lang="nl-NL" dirty="0"/>
          </a:p>
          <a:p>
            <a:pPr lvl="1"/>
            <a:r>
              <a:rPr lang="nl-NL" dirty="0" err="1"/>
              <a:t>ö</a:t>
            </a:r>
            <a:r>
              <a:rPr lang="nl-NL" dirty="0"/>
              <a:t>  &gt; uh / </a:t>
            </a:r>
            <a:r>
              <a:rPr lang="nl-NL" dirty="0" err="1"/>
              <a:t>eu</a:t>
            </a:r>
            <a:r>
              <a:rPr lang="nl-NL" dirty="0"/>
              <a:t>  	&gt; </a:t>
            </a:r>
            <a:r>
              <a:rPr lang="nl-NL" dirty="0" err="1"/>
              <a:t>hören</a:t>
            </a:r>
            <a:r>
              <a:rPr lang="nl-NL" dirty="0"/>
              <a:t> / </a:t>
            </a:r>
            <a:r>
              <a:rPr lang="nl-NL" dirty="0" err="1"/>
              <a:t>Löcher</a:t>
            </a:r>
            <a:endParaRPr lang="nl-NL" dirty="0"/>
          </a:p>
          <a:p>
            <a:pPr lvl="1"/>
            <a:r>
              <a:rPr lang="nl-NL" dirty="0" err="1"/>
              <a:t>äu</a:t>
            </a:r>
            <a:r>
              <a:rPr lang="nl-NL" dirty="0"/>
              <a:t> &gt; </a:t>
            </a:r>
            <a:r>
              <a:rPr lang="nl-NL" dirty="0" err="1"/>
              <a:t>oi</a:t>
            </a:r>
            <a:r>
              <a:rPr lang="nl-NL" dirty="0"/>
              <a:t>           	&gt; </a:t>
            </a:r>
            <a:r>
              <a:rPr lang="nl-NL" dirty="0" err="1" smtClean="0"/>
              <a:t>Häuser</a:t>
            </a:r>
            <a:endParaRPr lang="nl-NL" dirty="0" smtClean="0"/>
          </a:p>
          <a:p>
            <a:r>
              <a:rPr lang="nl-NL" dirty="0" smtClean="0"/>
              <a:t>S voor een klinker</a:t>
            </a:r>
          </a:p>
          <a:p>
            <a:pPr lvl="1"/>
            <a:r>
              <a:rPr lang="nl-NL" dirty="0" smtClean="0"/>
              <a:t>als een ’</a:t>
            </a:r>
            <a:r>
              <a:rPr lang="nl-NL" dirty="0" err="1" smtClean="0"/>
              <a:t>z</a:t>
            </a:r>
            <a:r>
              <a:rPr lang="nl-NL" dirty="0" smtClean="0"/>
              <a:t>’ &gt; </a:t>
            </a:r>
            <a:r>
              <a:rPr lang="nl-NL" dirty="0" err="1" smtClean="0"/>
              <a:t>sechs</a:t>
            </a:r>
            <a:r>
              <a:rPr lang="nl-NL" dirty="0" smtClean="0"/>
              <a:t> / </a:t>
            </a:r>
            <a:r>
              <a:rPr lang="nl-NL" dirty="0" err="1" smtClean="0"/>
              <a:t>sieben</a:t>
            </a:r>
            <a:endParaRPr lang="nl-NL" dirty="0" smtClean="0"/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9768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42723"/>
          </a:xfrm>
        </p:spPr>
        <p:txBody>
          <a:bodyPr/>
          <a:lstStyle/>
          <a:p>
            <a:r>
              <a:rPr lang="nl-NL" dirty="0" err="1"/>
              <a:t>Ausspracheregeln</a:t>
            </a:r>
            <a:r>
              <a:rPr lang="nl-NL" dirty="0"/>
              <a:t> </a:t>
            </a:r>
            <a:r>
              <a:rPr lang="nl-NL" dirty="0" err="1"/>
              <a:t>auf</a:t>
            </a:r>
            <a:r>
              <a:rPr lang="nl-NL" dirty="0"/>
              <a:t> </a:t>
            </a:r>
            <a:r>
              <a:rPr lang="nl-NL" dirty="0" err="1"/>
              <a:t>Deutsch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69848" y="1533832"/>
            <a:ext cx="10058400" cy="4945626"/>
          </a:xfrm>
        </p:spPr>
        <p:txBody>
          <a:bodyPr>
            <a:normAutofit fontScale="92500" lnSpcReduction="20000"/>
          </a:bodyPr>
          <a:lstStyle/>
          <a:p>
            <a:r>
              <a:rPr lang="nl-NL" dirty="0" err="1" smtClean="0"/>
              <a:t>ß</a:t>
            </a:r>
            <a:endParaRPr lang="nl-NL" dirty="0" smtClean="0"/>
          </a:p>
          <a:p>
            <a:pPr lvl="1"/>
            <a:r>
              <a:rPr lang="nl-NL" dirty="0" smtClean="0"/>
              <a:t>Als een s / ss &gt; </a:t>
            </a:r>
            <a:r>
              <a:rPr lang="nl-NL" dirty="0" err="1" smtClean="0"/>
              <a:t>heißen</a:t>
            </a:r>
            <a:r>
              <a:rPr lang="nl-NL" dirty="0" smtClean="0"/>
              <a:t> </a:t>
            </a:r>
          </a:p>
          <a:p>
            <a:r>
              <a:rPr lang="nl-NL" dirty="0" err="1" smtClean="0"/>
              <a:t>Sch</a:t>
            </a:r>
            <a:r>
              <a:rPr lang="nl-NL" dirty="0" smtClean="0"/>
              <a:t> / st / </a:t>
            </a:r>
            <a:r>
              <a:rPr lang="nl-NL" dirty="0" err="1" smtClean="0"/>
              <a:t>sp</a:t>
            </a:r>
            <a:endParaRPr lang="nl-NL" dirty="0" smtClean="0"/>
          </a:p>
          <a:p>
            <a:pPr lvl="1"/>
            <a:r>
              <a:rPr lang="nl-NL" dirty="0" smtClean="0"/>
              <a:t>Als ‘</a:t>
            </a:r>
            <a:r>
              <a:rPr lang="nl-NL" dirty="0" err="1" smtClean="0"/>
              <a:t>sj</a:t>
            </a:r>
            <a:r>
              <a:rPr lang="nl-NL" dirty="0" smtClean="0"/>
              <a:t>’  (overdreven gezien)</a:t>
            </a:r>
          </a:p>
          <a:p>
            <a:pPr lvl="1"/>
            <a:r>
              <a:rPr lang="nl-NL" dirty="0" err="1" smtClean="0"/>
              <a:t>Schule</a:t>
            </a:r>
            <a:r>
              <a:rPr lang="nl-NL" dirty="0" smtClean="0"/>
              <a:t>    &gt; </a:t>
            </a:r>
            <a:r>
              <a:rPr lang="nl-NL" dirty="0" err="1" smtClean="0"/>
              <a:t>Sjoele</a:t>
            </a:r>
            <a:endParaRPr lang="nl-NL" dirty="0" smtClean="0"/>
          </a:p>
          <a:p>
            <a:pPr lvl="1"/>
            <a:r>
              <a:rPr lang="nl-NL" dirty="0" err="1" smtClean="0"/>
              <a:t>Spielen</a:t>
            </a:r>
            <a:r>
              <a:rPr lang="nl-NL" dirty="0" smtClean="0"/>
              <a:t>   &gt; </a:t>
            </a:r>
            <a:r>
              <a:rPr lang="nl-NL" dirty="0" err="1" smtClean="0"/>
              <a:t>sjpielen</a:t>
            </a:r>
            <a:endParaRPr lang="nl-NL" dirty="0" smtClean="0"/>
          </a:p>
          <a:p>
            <a:pPr lvl="1"/>
            <a:r>
              <a:rPr lang="nl-NL" dirty="0" smtClean="0"/>
              <a:t>Starten    &gt; </a:t>
            </a:r>
            <a:r>
              <a:rPr lang="nl-NL" dirty="0" err="1" smtClean="0"/>
              <a:t>sjtarten</a:t>
            </a:r>
            <a:endParaRPr lang="nl-NL" dirty="0"/>
          </a:p>
          <a:p>
            <a:r>
              <a:rPr lang="nl-NL" dirty="0" smtClean="0"/>
              <a:t>‘</a:t>
            </a:r>
            <a:r>
              <a:rPr lang="nl-NL" dirty="0" err="1" smtClean="0"/>
              <a:t>ch</a:t>
            </a:r>
            <a:r>
              <a:rPr lang="nl-NL" dirty="0" smtClean="0"/>
              <a:t>’ na a/o/u</a:t>
            </a:r>
          </a:p>
          <a:p>
            <a:pPr lvl="1"/>
            <a:r>
              <a:rPr lang="nl-NL" dirty="0" err="1" smtClean="0"/>
              <a:t>nederlandse</a:t>
            </a:r>
            <a:r>
              <a:rPr lang="nl-NL" dirty="0" smtClean="0"/>
              <a:t> G  &gt; lachen / doch / </a:t>
            </a:r>
            <a:r>
              <a:rPr lang="nl-NL" dirty="0" err="1" smtClean="0"/>
              <a:t>Buch</a:t>
            </a:r>
            <a:endParaRPr lang="nl-NL" dirty="0"/>
          </a:p>
          <a:p>
            <a:r>
              <a:rPr lang="nl-NL" dirty="0" smtClean="0"/>
              <a:t>‘</a:t>
            </a:r>
            <a:r>
              <a:rPr lang="nl-NL" dirty="0" err="1" smtClean="0"/>
              <a:t>ch</a:t>
            </a:r>
            <a:r>
              <a:rPr lang="nl-NL" dirty="0" smtClean="0"/>
              <a:t>’  na  i / </a:t>
            </a:r>
            <a:r>
              <a:rPr lang="nl-NL" dirty="0" err="1" smtClean="0"/>
              <a:t>ä</a:t>
            </a:r>
            <a:r>
              <a:rPr lang="nl-NL" dirty="0" smtClean="0"/>
              <a:t> / </a:t>
            </a:r>
            <a:r>
              <a:rPr lang="nl-NL" dirty="0" err="1" smtClean="0"/>
              <a:t>ö</a:t>
            </a:r>
            <a:r>
              <a:rPr lang="nl-NL" dirty="0" smtClean="0"/>
              <a:t> / </a:t>
            </a:r>
            <a:r>
              <a:rPr lang="nl-NL" dirty="0" err="1" smtClean="0"/>
              <a:t>ü</a:t>
            </a:r>
            <a:r>
              <a:rPr lang="nl-NL" dirty="0" smtClean="0"/>
              <a:t> / ei/ </a:t>
            </a:r>
            <a:r>
              <a:rPr lang="nl-NL" dirty="0" err="1" smtClean="0"/>
              <a:t>äu</a:t>
            </a:r>
            <a:r>
              <a:rPr lang="nl-NL" dirty="0" smtClean="0"/>
              <a:t> / r/n</a:t>
            </a:r>
          </a:p>
          <a:p>
            <a:pPr lvl="1"/>
            <a:r>
              <a:rPr lang="nl-NL" dirty="0" smtClean="0"/>
              <a:t>zachte G</a:t>
            </a:r>
          </a:p>
          <a:p>
            <a:pPr lvl="1"/>
            <a:r>
              <a:rPr lang="nl-NL" dirty="0" err="1" smtClean="0"/>
              <a:t>ich</a:t>
            </a:r>
            <a:r>
              <a:rPr lang="nl-NL" dirty="0" smtClean="0"/>
              <a:t> / </a:t>
            </a:r>
            <a:r>
              <a:rPr lang="nl-NL" dirty="0" err="1" smtClean="0"/>
              <a:t>Bächer</a:t>
            </a:r>
            <a:r>
              <a:rPr lang="nl-NL" dirty="0" smtClean="0"/>
              <a:t> / </a:t>
            </a:r>
            <a:r>
              <a:rPr lang="nl-NL" dirty="0" err="1" smtClean="0"/>
              <a:t>Bücher</a:t>
            </a:r>
            <a:r>
              <a:rPr lang="nl-NL" dirty="0" smtClean="0"/>
              <a:t> / </a:t>
            </a:r>
            <a:r>
              <a:rPr lang="nl-NL" dirty="0" err="1" smtClean="0"/>
              <a:t>Löcher</a:t>
            </a:r>
            <a:endParaRPr lang="nl-NL" dirty="0" smtClean="0"/>
          </a:p>
          <a:p>
            <a:pPr lvl="1"/>
            <a:r>
              <a:rPr lang="nl-NL" dirty="0" err="1" smtClean="0"/>
              <a:t>reich</a:t>
            </a:r>
            <a:r>
              <a:rPr lang="nl-NL" dirty="0" smtClean="0"/>
              <a:t> / </a:t>
            </a:r>
            <a:r>
              <a:rPr lang="nl-NL" dirty="0" err="1" smtClean="0"/>
              <a:t>Räucher</a:t>
            </a:r>
            <a:r>
              <a:rPr lang="nl-NL" dirty="0" smtClean="0"/>
              <a:t> </a:t>
            </a:r>
          </a:p>
          <a:p>
            <a:pPr lvl="1"/>
            <a:r>
              <a:rPr lang="nl-NL" dirty="0" err="1" smtClean="0"/>
              <a:t>durch</a:t>
            </a:r>
            <a:r>
              <a:rPr lang="nl-NL" dirty="0" smtClean="0"/>
              <a:t> / </a:t>
            </a:r>
            <a:r>
              <a:rPr lang="nl-NL" dirty="0" smtClean="0"/>
              <a:t>München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223644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Ausspracheregeln</a:t>
            </a:r>
            <a:r>
              <a:rPr lang="nl-NL" dirty="0"/>
              <a:t> </a:t>
            </a:r>
            <a:r>
              <a:rPr lang="nl-NL" dirty="0" err="1"/>
              <a:t>auf</a:t>
            </a:r>
            <a:r>
              <a:rPr lang="nl-NL" dirty="0"/>
              <a:t> </a:t>
            </a:r>
            <a:r>
              <a:rPr lang="nl-NL" dirty="0" err="1"/>
              <a:t>Deutsch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err="1" smtClean="0"/>
              <a:t>Z</a:t>
            </a:r>
            <a:r>
              <a:rPr lang="nl-NL" dirty="0" smtClean="0"/>
              <a:t>  &gt; ts</a:t>
            </a:r>
          </a:p>
          <a:p>
            <a:pPr lvl="1"/>
            <a:r>
              <a:rPr lang="nl-NL" dirty="0" err="1" smtClean="0"/>
              <a:t>zusammenziehen</a:t>
            </a:r>
            <a:r>
              <a:rPr lang="nl-NL" dirty="0" smtClean="0"/>
              <a:t> &gt; </a:t>
            </a:r>
            <a:r>
              <a:rPr lang="nl-NL" dirty="0" err="1" smtClean="0"/>
              <a:t>tsuzammentsiehen</a:t>
            </a:r>
            <a:endParaRPr lang="nl-NL" dirty="0" smtClean="0"/>
          </a:p>
          <a:p>
            <a:r>
              <a:rPr lang="nl-NL" dirty="0" smtClean="0"/>
              <a:t>L &gt; </a:t>
            </a:r>
            <a:r>
              <a:rPr lang="nl-NL" dirty="0" err="1" smtClean="0"/>
              <a:t>scharf</a:t>
            </a:r>
            <a:r>
              <a:rPr lang="nl-NL" dirty="0" smtClean="0"/>
              <a:t> </a:t>
            </a:r>
          </a:p>
          <a:p>
            <a:pPr lvl="1"/>
            <a:r>
              <a:rPr lang="nl-NL" dirty="0" err="1" smtClean="0"/>
              <a:t>Milch</a:t>
            </a:r>
            <a:r>
              <a:rPr lang="nl-NL" dirty="0" smtClean="0"/>
              <a:t> / Ball </a:t>
            </a:r>
          </a:p>
          <a:p>
            <a:r>
              <a:rPr lang="nl-NL" dirty="0" smtClean="0"/>
              <a:t>R &gt; </a:t>
            </a:r>
            <a:r>
              <a:rPr lang="nl-NL" dirty="0" err="1" smtClean="0"/>
              <a:t>für</a:t>
            </a:r>
            <a:r>
              <a:rPr lang="nl-NL" dirty="0" smtClean="0"/>
              <a:t> / </a:t>
            </a:r>
            <a:r>
              <a:rPr lang="nl-NL" dirty="0" err="1" smtClean="0"/>
              <a:t>Tür</a:t>
            </a:r>
            <a:r>
              <a:rPr lang="nl-NL" dirty="0" smtClean="0"/>
              <a:t> &gt; spreek je niet echt uit </a:t>
            </a:r>
          </a:p>
          <a:p>
            <a:pPr lvl="1"/>
            <a:r>
              <a:rPr lang="nl-NL" dirty="0" err="1" smtClean="0"/>
              <a:t>Tüa</a:t>
            </a:r>
            <a:r>
              <a:rPr lang="nl-NL" dirty="0" smtClean="0"/>
              <a:t> / </a:t>
            </a:r>
            <a:r>
              <a:rPr lang="nl-NL" dirty="0" err="1" smtClean="0"/>
              <a:t>füa</a:t>
            </a:r>
            <a:endParaRPr lang="nl-NL" dirty="0" smtClean="0"/>
          </a:p>
          <a:p>
            <a:r>
              <a:rPr lang="nl-NL" dirty="0" smtClean="0"/>
              <a:t>Y &gt; </a:t>
            </a:r>
            <a:r>
              <a:rPr lang="nl-NL" dirty="0" err="1" smtClean="0"/>
              <a:t>uu</a:t>
            </a:r>
            <a:r>
              <a:rPr lang="nl-NL" dirty="0" smtClean="0"/>
              <a:t>  &gt; typisch &gt; </a:t>
            </a:r>
            <a:r>
              <a:rPr lang="nl-NL" smtClean="0"/>
              <a:t>tuupisj</a:t>
            </a:r>
            <a:endParaRPr lang="nl-NL" dirty="0"/>
          </a:p>
          <a:p>
            <a:r>
              <a:rPr lang="nl-NL" dirty="0" smtClean="0"/>
              <a:t>G aan het begin van een lettergreep</a:t>
            </a:r>
          </a:p>
          <a:p>
            <a:pPr lvl="1"/>
            <a:r>
              <a:rPr lang="nl-NL" dirty="0" smtClean="0"/>
              <a:t>Als in het Engelse ‘goal / girl’ </a:t>
            </a:r>
          </a:p>
          <a:p>
            <a:pPr lvl="1"/>
            <a:r>
              <a:rPr lang="nl-NL" dirty="0" err="1" smtClean="0"/>
              <a:t>gehen</a:t>
            </a:r>
            <a:r>
              <a:rPr lang="nl-NL" dirty="0" smtClean="0"/>
              <a:t> / </a:t>
            </a:r>
            <a:r>
              <a:rPr lang="nl-NL" dirty="0" err="1" smtClean="0"/>
              <a:t>gegangen</a:t>
            </a:r>
            <a:r>
              <a:rPr lang="nl-NL" dirty="0" smtClean="0"/>
              <a:t> / </a:t>
            </a:r>
            <a:r>
              <a:rPr lang="nl-NL" dirty="0" err="1" smtClean="0"/>
              <a:t>Könige</a:t>
            </a:r>
            <a:r>
              <a:rPr lang="nl-NL" dirty="0" smtClean="0"/>
              <a:t> 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85018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172</Words>
  <Application>Microsoft Macintosh PowerPoint</Application>
  <PresentationFormat>Breedbeeld</PresentationFormat>
  <Paragraphs>40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Office-thema</vt:lpstr>
      <vt:lpstr>Uitspraakregels</vt:lpstr>
      <vt:lpstr>Ausspracheregeln auf Deutsch</vt:lpstr>
      <vt:lpstr>Ausspracheregeln auf Deutsch</vt:lpstr>
      <vt:lpstr>Ausspracheregeln auf Deutsch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UItspraakregels</dc:title>
  <dc:creator>Karin</dc:creator>
  <cp:lastModifiedBy>Karin</cp:lastModifiedBy>
  <cp:revision>8</cp:revision>
  <dcterms:created xsi:type="dcterms:W3CDTF">2017-02-27T10:47:22Z</dcterms:created>
  <dcterms:modified xsi:type="dcterms:W3CDTF">2017-03-30T10:27:30Z</dcterms:modified>
</cp:coreProperties>
</file>