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8" r:id="rId3"/>
    <p:sldId id="259" r:id="rId4"/>
    <p:sldId id="260" r:id="rId5"/>
    <p:sldId id="264" r:id="rId6"/>
    <p:sldId id="265" r:id="rId7"/>
    <p:sldId id="266" r:id="rId8"/>
    <p:sldId id="268" r:id="rId9"/>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23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2">
        <a:schemeClr val="bg1"/>
      </p:bgRef>
    </p:bg>
    <p:spTree>
      <p:nvGrpSpPr>
        <p:cNvPr id="1" name=""/>
        <p:cNvGrpSpPr/>
        <p:nvPr/>
      </p:nvGrpSpPr>
      <p:grpSpPr>
        <a:xfrm>
          <a:off x="0" y="0"/>
          <a:ext cx="0" cy="0"/>
          <a:chOff x="0" y="0"/>
          <a:chExt cx="0" cy="0"/>
        </a:xfrm>
      </p:grpSpPr>
      <p:sp>
        <p:nvSpPr>
          <p:cNvPr id="8" name="Rechthoek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hte verbindingslijn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el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nl-NL" smtClean="0"/>
              <a:t>Klik om de stijl te bewerken</a:t>
            </a:r>
            <a:endParaRPr kumimoji="0" lang="en-US"/>
          </a:p>
        </p:txBody>
      </p:sp>
      <p:sp>
        <p:nvSpPr>
          <p:cNvPr id="25" name="Ondertitel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nl-NL" smtClean="0"/>
              <a:t>Klik om de ondertitelstijl van het model te bewerken</a:t>
            </a:r>
            <a:endParaRPr kumimoji="0" lang="en-US"/>
          </a:p>
        </p:txBody>
      </p:sp>
      <p:sp>
        <p:nvSpPr>
          <p:cNvPr id="31" name="Tijdelijke aanduiding voor datum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4FEDD081-2DB3-4EED-A8AF-BF29E343F86E}" type="datetimeFigureOut">
              <a:rPr lang="nl-NL" smtClean="0"/>
              <a:t>22-6-2017</a:t>
            </a:fld>
            <a:endParaRPr lang="nl-NL"/>
          </a:p>
        </p:txBody>
      </p:sp>
      <p:sp>
        <p:nvSpPr>
          <p:cNvPr id="18" name="Tijdelijke aanduiding voor voettekst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nl-NL"/>
          </a:p>
        </p:txBody>
      </p:sp>
      <p:sp>
        <p:nvSpPr>
          <p:cNvPr id="29" name="Tijdelijke aanduiding voor dianumm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2431AF39-3D7B-4A2C-B37B-B8093DA5C05F}" type="slidenum">
              <a:rPr lang="nl-NL" smtClean="0"/>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4FEDD081-2DB3-4EED-A8AF-BF29E343F86E}" type="datetimeFigureOut">
              <a:rPr lang="nl-NL" smtClean="0"/>
              <a:t>22-6-2017</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2431AF39-3D7B-4A2C-B37B-B8093DA5C05F}"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553200" y="274955"/>
            <a:ext cx="1524000" cy="5851525"/>
          </a:xfrm>
        </p:spPr>
        <p:txBody>
          <a:bodyPr vert="eaVert" anchor="t"/>
          <a:lstStyle>
            <a:extLst/>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a:xfrm>
            <a:off x="457200" y="274642"/>
            <a:ext cx="6019800" cy="5851525"/>
          </a:xfrm>
        </p:spPr>
        <p:txBody>
          <a:bodyPr vert="eaVert"/>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a:xfrm>
            <a:off x="4242816" y="6557946"/>
            <a:ext cx="2002464" cy="226902"/>
          </a:xfrm>
        </p:spPr>
        <p:txBody>
          <a:bodyPr/>
          <a:lstStyle>
            <a:extLst/>
          </a:lstStyle>
          <a:p>
            <a:fld id="{4FEDD081-2DB3-4EED-A8AF-BF29E343F86E}" type="datetimeFigureOut">
              <a:rPr lang="nl-NL" smtClean="0"/>
              <a:t>22-6-2017</a:t>
            </a:fld>
            <a:endParaRPr lang="nl-NL"/>
          </a:p>
        </p:txBody>
      </p:sp>
      <p:sp>
        <p:nvSpPr>
          <p:cNvPr id="5" name="Tijdelijke aanduiding voor voettekst 4"/>
          <p:cNvSpPr>
            <a:spLocks noGrp="1"/>
          </p:cNvSpPr>
          <p:nvPr>
            <p:ph type="ftr" sz="quarter" idx="11"/>
          </p:nvPr>
        </p:nvSpPr>
        <p:spPr>
          <a:xfrm>
            <a:off x="457200" y="6556248"/>
            <a:ext cx="3657600" cy="228600"/>
          </a:xfrm>
        </p:spPr>
        <p:txBody>
          <a:bodyPr/>
          <a:lstStyle>
            <a:extLst/>
          </a:lstStyle>
          <a:p>
            <a:endParaRPr lang="nl-NL"/>
          </a:p>
        </p:txBody>
      </p:sp>
      <p:sp>
        <p:nvSpPr>
          <p:cNvPr id="6" name="Tijdelijke aanduiding voor dianumm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2431AF39-3D7B-4A2C-B37B-B8093DA5C05F}"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kumimoji="0" lang="nl-NL" smtClean="0"/>
              <a:t>Klik om de stijl te bewerken</a:t>
            </a:r>
            <a:endParaRPr kumimoji="0" lang="en-US"/>
          </a:p>
        </p:txBody>
      </p:sp>
      <p:sp>
        <p:nvSpPr>
          <p:cNvPr id="3" name="Tijdelijke aanduiding voor inhoud 2"/>
          <p:cNvSpPr>
            <a:spLocks noGrp="1"/>
          </p:cNvSpPr>
          <p:nvPr>
            <p:ph idx="1"/>
          </p:nvPr>
        </p:nvSpPr>
        <p:spPr/>
        <p:txBody>
          <a:bodyPr/>
          <a:lstStyle>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p:txBody>
          <a:bodyPr/>
          <a:lstStyle>
            <a:extLst/>
          </a:lstStyle>
          <a:p>
            <a:fld id="{4FEDD081-2DB3-4EED-A8AF-BF29E343F86E}" type="datetimeFigureOut">
              <a:rPr lang="nl-NL" smtClean="0"/>
              <a:t>22-6-2017</a:t>
            </a:fld>
            <a:endParaRPr lang="nl-NL"/>
          </a:p>
        </p:txBody>
      </p:sp>
      <p:sp>
        <p:nvSpPr>
          <p:cNvPr id="5" name="Tijdelijke aanduiding voor voettekst 4"/>
          <p:cNvSpPr>
            <a:spLocks noGrp="1"/>
          </p:cNvSpPr>
          <p:nvPr>
            <p:ph type="ftr" sz="quarter" idx="11"/>
          </p:nvPr>
        </p:nvSpPr>
        <p:spPr/>
        <p:txBody>
          <a:bodyPr/>
          <a:lstStyle>
            <a:extLst/>
          </a:lstStyle>
          <a:p>
            <a:endParaRPr lang="nl-NL"/>
          </a:p>
        </p:txBody>
      </p:sp>
      <p:sp>
        <p:nvSpPr>
          <p:cNvPr id="6" name="Tijdelijke aanduiding voor dianummer 5"/>
          <p:cNvSpPr>
            <a:spLocks noGrp="1"/>
          </p:cNvSpPr>
          <p:nvPr>
            <p:ph type="sldNum" sz="quarter" idx="12"/>
          </p:nvPr>
        </p:nvSpPr>
        <p:spPr/>
        <p:txBody>
          <a:bodyPr/>
          <a:lstStyle>
            <a:extLst/>
          </a:lstStyle>
          <a:p>
            <a:fld id="{2431AF39-3D7B-4A2C-B37B-B8093DA5C05F}"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bg>
      <p:bgRef idx="1001">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nl-NL" smtClean="0"/>
              <a:t>Klik om de modelstijlen te bewerken</a:t>
            </a:r>
          </a:p>
        </p:txBody>
      </p:sp>
      <p:sp>
        <p:nvSpPr>
          <p:cNvPr id="4" name="Tijdelijke aanduiding voor datum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4FEDD081-2DB3-4EED-A8AF-BF29E343F86E}" type="datetimeFigureOut">
              <a:rPr lang="nl-NL" smtClean="0"/>
              <a:t>22-6-2017</a:t>
            </a:fld>
            <a:endParaRPr lang="nl-NL"/>
          </a:p>
        </p:txBody>
      </p:sp>
      <p:sp>
        <p:nvSpPr>
          <p:cNvPr id="5" name="Tijdelijke aanduiding voor voettekst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nl-NL"/>
          </a:p>
        </p:txBody>
      </p:sp>
      <p:sp>
        <p:nvSpPr>
          <p:cNvPr id="6" name="Tijdelijke aanduiding voor dianummer 5"/>
          <p:cNvSpPr>
            <a:spLocks noGrp="1"/>
          </p:cNvSpPr>
          <p:nvPr>
            <p:ph type="sldNum" sz="quarter" idx="12"/>
          </p:nvPr>
        </p:nvSpPr>
        <p:spPr>
          <a:xfrm>
            <a:off x="6733952" y="6555112"/>
            <a:ext cx="588336" cy="228600"/>
          </a:xfrm>
        </p:spPr>
        <p:txBody>
          <a:bodyPr/>
          <a:lstStyle>
            <a:extLst/>
          </a:lstStyle>
          <a:p>
            <a:fld id="{2431AF39-3D7B-4A2C-B37B-B8093DA5C05F}" type="slidenum">
              <a:rPr lang="nl-NL" smtClean="0"/>
              <a:t>‹nr.›</a:t>
            </a:fld>
            <a:endParaRPr lang="nl-NL"/>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kumimoji="0" lang="nl-NL" smtClean="0"/>
              <a:t>Klik om de stijl te bewerken</a:t>
            </a:r>
            <a:endParaRPr kumimoji="0" lang="en-US"/>
          </a:p>
        </p:txBody>
      </p:sp>
      <p:sp>
        <p:nvSpPr>
          <p:cNvPr id="3" name="Tijdelijke aanduiding voor inhoud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inhoud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4FEDD081-2DB3-4EED-A8AF-BF29E343F86E}" type="datetimeFigureOut">
              <a:rPr lang="nl-NL" smtClean="0"/>
              <a:t>22-6-2017</a:t>
            </a:fld>
            <a:endParaRPr lang="nl-NL"/>
          </a:p>
        </p:txBody>
      </p:sp>
      <p:sp>
        <p:nvSpPr>
          <p:cNvPr id="6" name="Tijdelijke aanduiding voor voettekst 5"/>
          <p:cNvSpPr>
            <a:spLocks noGrp="1"/>
          </p:cNvSpPr>
          <p:nvPr>
            <p:ph type="ftr" sz="quarter" idx="11"/>
          </p:nvPr>
        </p:nvSpPr>
        <p:spPr/>
        <p:txBody>
          <a:bodyPr/>
          <a:lstStyle>
            <a:extLst/>
          </a:lstStyle>
          <a:p>
            <a:endParaRPr lang="nl-NL"/>
          </a:p>
        </p:txBody>
      </p:sp>
      <p:sp>
        <p:nvSpPr>
          <p:cNvPr id="7" name="Tijdelijke aanduiding voor dianummer 6"/>
          <p:cNvSpPr>
            <a:spLocks noGrp="1"/>
          </p:cNvSpPr>
          <p:nvPr>
            <p:ph type="sldNum" sz="quarter" idx="12"/>
          </p:nvPr>
        </p:nvSpPr>
        <p:spPr/>
        <p:txBody>
          <a:bodyPr/>
          <a:lstStyle>
            <a:extLst/>
          </a:lstStyle>
          <a:p>
            <a:fld id="{2431AF39-3D7B-4A2C-B37B-B8093DA5C05F}"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nchor="b"/>
          <a:lstStyle>
            <a:lvl1pPr>
              <a:defRPr/>
            </a:lvl1pPr>
            <a:extLst/>
          </a:lstStyle>
          <a:p>
            <a:r>
              <a:rPr kumimoji="0" lang="nl-NL" smtClean="0"/>
              <a:t>Klik om de stijl te bewerken</a:t>
            </a:r>
            <a:endParaRPr kumimoji="0" lang="en-US"/>
          </a:p>
        </p:txBody>
      </p:sp>
      <p:sp>
        <p:nvSpPr>
          <p:cNvPr id="3" name="Tijdelijke aanduiding voor tekst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nl-NL" smtClean="0"/>
              <a:t>Klik om de modelstijlen te bewerken</a:t>
            </a:r>
          </a:p>
        </p:txBody>
      </p:sp>
      <p:sp>
        <p:nvSpPr>
          <p:cNvPr id="5" name="Tijdelijke aanduiding voor inhoud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6" name="Tijdelijke aanduiding voor inhoud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7" name="Tijdelijke aanduiding voor datum 6"/>
          <p:cNvSpPr>
            <a:spLocks noGrp="1"/>
          </p:cNvSpPr>
          <p:nvPr>
            <p:ph type="dt" sz="half" idx="10"/>
          </p:nvPr>
        </p:nvSpPr>
        <p:spPr/>
        <p:txBody>
          <a:bodyPr/>
          <a:lstStyle>
            <a:extLst/>
          </a:lstStyle>
          <a:p>
            <a:fld id="{4FEDD081-2DB3-4EED-A8AF-BF29E343F86E}" type="datetimeFigureOut">
              <a:rPr lang="nl-NL" smtClean="0"/>
              <a:t>22-6-2017</a:t>
            </a:fld>
            <a:endParaRPr lang="nl-NL"/>
          </a:p>
        </p:txBody>
      </p:sp>
      <p:sp>
        <p:nvSpPr>
          <p:cNvPr id="8" name="Tijdelijke aanduiding voor voettekst 7"/>
          <p:cNvSpPr>
            <a:spLocks noGrp="1"/>
          </p:cNvSpPr>
          <p:nvPr>
            <p:ph type="ftr" sz="quarter" idx="11"/>
          </p:nvPr>
        </p:nvSpPr>
        <p:spPr/>
        <p:txBody>
          <a:bodyPr/>
          <a:lstStyle>
            <a:extLst/>
          </a:lstStyle>
          <a:p>
            <a:endParaRPr lang="nl-NL"/>
          </a:p>
        </p:txBody>
      </p:sp>
      <p:sp>
        <p:nvSpPr>
          <p:cNvPr id="9" name="Tijdelijke aanduiding voor dianummer 8"/>
          <p:cNvSpPr>
            <a:spLocks noGrp="1"/>
          </p:cNvSpPr>
          <p:nvPr>
            <p:ph type="sldNum" sz="quarter" idx="12"/>
          </p:nvPr>
        </p:nvSpPr>
        <p:spPr/>
        <p:txBody>
          <a:bodyPr/>
          <a:lstStyle>
            <a:extLst/>
          </a:lstStyle>
          <a:p>
            <a:fld id="{2431AF39-3D7B-4A2C-B37B-B8093DA5C05F}"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320040"/>
            <a:ext cx="7242048" cy="1143000"/>
          </a:xfrm>
        </p:spPr>
        <p:txBody>
          <a:bodyPr/>
          <a:lstStyle>
            <a:extLst/>
          </a:lstStyle>
          <a:p>
            <a:r>
              <a:rPr kumimoji="0" lang="nl-NL" smtClean="0"/>
              <a:t>Klik om de stijl te bewerken</a:t>
            </a:r>
            <a:endParaRPr kumimoji="0" lang="en-US"/>
          </a:p>
        </p:txBody>
      </p:sp>
      <p:sp>
        <p:nvSpPr>
          <p:cNvPr id="3" name="Tijdelijke aanduiding voor datum 2"/>
          <p:cNvSpPr>
            <a:spLocks noGrp="1"/>
          </p:cNvSpPr>
          <p:nvPr>
            <p:ph type="dt" sz="half" idx="10"/>
          </p:nvPr>
        </p:nvSpPr>
        <p:spPr/>
        <p:txBody>
          <a:bodyPr/>
          <a:lstStyle>
            <a:extLst/>
          </a:lstStyle>
          <a:p>
            <a:fld id="{4FEDD081-2DB3-4EED-A8AF-BF29E343F86E}" type="datetimeFigureOut">
              <a:rPr lang="nl-NL" smtClean="0"/>
              <a:t>22-6-2017</a:t>
            </a:fld>
            <a:endParaRPr lang="nl-NL"/>
          </a:p>
        </p:txBody>
      </p:sp>
      <p:sp>
        <p:nvSpPr>
          <p:cNvPr id="4" name="Tijdelijke aanduiding voor voettekst 3"/>
          <p:cNvSpPr>
            <a:spLocks noGrp="1"/>
          </p:cNvSpPr>
          <p:nvPr>
            <p:ph type="ftr" sz="quarter" idx="11"/>
          </p:nvPr>
        </p:nvSpPr>
        <p:spPr/>
        <p:txBody>
          <a:bodyPr/>
          <a:lstStyle>
            <a:extLst/>
          </a:lstStyle>
          <a:p>
            <a:endParaRPr lang="nl-NL"/>
          </a:p>
        </p:txBody>
      </p:sp>
      <p:sp>
        <p:nvSpPr>
          <p:cNvPr id="5" name="Tijdelijke aanduiding voor dianummer 4"/>
          <p:cNvSpPr>
            <a:spLocks noGrp="1"/>
          </p:cNvSpPr>
          <p:nvPr>
            <p:ph type="sldNum" sz="quarter" idx="12"/>
          </p:nvPr>
        </p:nvSpPr>
        <p:spPr/>
        <p:txBody>
          <a:bodyPr/>
          <a:lstStyle>
            <a:extLst/>
          </a:lstStyle>
          <a:p>
            <a:fld id="{2431AF39-3D7B-4A2C-B37B-B8093DA5C05F}"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solidFill>
                  <a:schemeClr val="tx2"/>
                </a:solidFill>
              </a:defRPr>
            </a:lvl1pPr>
            <a:extLst/>
          </a:lstStyle>
          <a:p>
            <a:fld id="{4FEDD081-2DB3-4EED-A8AF-BF29E343F86E}" type="datetimeFigureOut">
              <a:rPr lang="nl-NL" smtClean="0"/>
              <a:t>22-6-2017</a:t>
            </a:fld>
            <a:endParaRPr lang="nl-NL"/>
          </a:p>
        </p:txBody>
      </p:sp>
      <p:sp>
        <p:nvSpPr>
          <p:cNvPr id="3" name="Tijdelijke aanduiding voor voettekst 2"/>
          <p:cNvSpPr>
            <a:spLocks noGrp="1"/>
          </p:cNvSpPr>
          <p:nvPr>
            <p:ph type="ftr" sz="quarter" idx="11"/>
          </p:nvPr>
        </p:nvSpPr>
        <p:spPr/>
        <p:txBody>
          <a:bodyPr/>
          <a:lstStyle>
            <a:lvl1pPr>
              <a:defRPr>
                <a:solidFill>
                  <a:schemeClr val="tx2"/>
                </a:solidFill>
              </a:defRPr>
            </a:lvl1pPr>
            <a:extLst/>
          </a:lstStyle>
          <a:p>
            <a:endParaRPr lang="nl-NL"/>
          </a:p>
        </p:txBody>
      </p:sp>
      <p:sp>
        <p:nvSpPr>
          <p:cNvPr id="4" name="Tijdelijke aanduiding voor dianummer 3"/>
          <p:cNvSpPr>
            <a:spLocks noGrp="1"/>
          </p:cNvSpPr>
          <p:nvPr>
            <p:ph type="sldNum" sz="quarter" idx="12"/>
          </p:nvPr>
        </p:nvSpPr>
        <p:spPr/>
        <p:txBody>
          <a:bodyPr/>
          <a:lstStyle>
            <a:extLst/>
          </a:lstStyle>
          <a:p>
            <a:fld id="{2431AF39-3D7B-4A2C-B37B-B8093DA5C05F}"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nl-NL" smtClean="0"/>
              <a:t>Klik om de modelstijlen te bewerken</a:t>
            </a:r>
          </a:p>
        </p:txBody>
      </p:sp>
      <p:sp>
        <p:nvSpPr>
          <p:cNvPr id="4" name="Tijdelijke aanduiding voor inhoud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5" name="Tijdelijke aanduiding voor datum 4"/>
          <p:cNvSpPr>
            <a:spLocks noGrp="1"/>
          </p:cNvSpPr>
          <p:nvPr>
            <p:ph type="dt" sz="half" idx="10"/>
          </p:nvPr>
        </p:nvSpPr>
        <p:spPr/>
        <p:txBody>
          <a:bodyPr/>
          <a:lstStyle>
            <a:extLst/>
          </a:lstStyle>
          <a:p>
            <a:fld id="{4FEDD081-2DB3-4EED-A8AF-BF29E343F86E}" type="datetimeFigureOut">
              <a:rPr lang="nl-NL" smtClean="0"/>
              <a:t>22-6-2017</a:t>
            </a:fld>
            <a:endParaRPr lang="nl-NL"/>
          </a:p>
        </p:txBody>
      </p:sp>
      <p:sp>
        <p:nvSpPr>
          <p:cNvPr id="6" name="Tijdelijke aanduiding voor voettekst 5"/>
          <p:cNvSpPr>
            <a:spLocks noGrp="1"/>
          </p:cNvSpPr>
          <p:nvPr>
            <p:ph type="ftr" sz="quarter" idx="11"/>
          </p:nvPr>
        </p:nvSpPr>
        <p:spPr/>
        <p:txBody>
          <a:bodyPr/>
          <a:lstStyle>
            <a:extLst/>
          </a:lstStyle>
          <a:p>
            <a:endParaRPr lang="nl-NL"/>
          </a:p>
        </p:txBody>
      </p:sp>
      <p:sp>
        <p:nvSpPr>
          <p:cNvPr id="7" name="Tijdelijke aanduiding voor dianummer 6"/>
          <p:cNvSpPr>
            <a:spLocks noGrp="1"/>
          </p:cNvSpPr>
          <p:nvPr>
            <p:ph type="sldNum" sz="quarter" idx="12"/>
          </p:nvPr>
        </p:nvSpPr>
        <p:spPr/>
        <p:txBody>
          <a:bodyPr/>
          <a:lstStyle>
            <a:extLst/>
          </a:lstStyle>
          <a:p>
            <a:fld id="{2431AF39-3D7B-4A2C-B37B-B8093DA5C05F}"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bg>
      <p:bgRef idx="1002">
        <a:schemeClr val="bg2"/>
      </p:bgRef>
    </p:bg>
    <p:spTree>
      <p:nvGrpSpPr>
        <p:cNvPr id="1" name=""/>
        <p:cNvGrpSpPr/>
        <p:nvPr/>
      </p:nvGrpSpPr>
      <p:grpSpPr>
        <a:xfrm>
          <a:off x="0" y="0"/>
          <a:ext cx="0" cy="0"/>
          <a:chOff x="0" y="0"/>
          <a:chExt cx="0" cy="0"/>
        </a:xfrm>
      </p:grpSpPr>
      <p:sp>
        <p:nvSpPr>
          <p:cNvPr id="8" name="Rechthoek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hthoek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el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nl-NL" smtClean="0"/>
              <a:t>Klik om de stijl te bewerken</a:t>
            </a:r>
            <a:endParaRPr kumimoji="0" lang="en-US" dirty="0"/>
          </a:p>
        </p:txBody>
      </p:sp>
      <p:sp>
        <p:nvSpPr>
          <p:cNvPr id="4" name="Tijdelijke aanduiding voor tekst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nl-NL" smtClean="0"/>
              <a:t>Klik om de modelstijlen te bewerken</a:t>
            </a:r>
          </a:p>
        </p:txBody>
      </p:sp>
      <p:sp>
        <p:nvSpPr>
          <p:cNvPr id="5" name="Tijdelijke aanduiding voor datum 4"/>
          <p:cNvSpPr>
            <a:spLocks noGrp="1"/>
          </p:cNvSpPr>
          <p:nvPr>
            <p:ph type="dt" sz="half" idx="10"/>
          </p:nvPr>
        </p:nvSpPr>
        <p:spPr/>
        <p:txBody>
          <a:bodyPr/>
          <a:lstStyle>
            <a:extLst/>
          </a:lstStyle>
          <a:p>
            <a:fld id="{4FEDD081-2DB3-4EED-A8AF-BF29E343F86E}" type="datetimeFigureOut">
              <a:rPr lang="nl-NL" smtClean="0"/>
              <a:t>22-6-2017</a:t>
            </a:fld>
            <a:endParaRPr lang="nl-NL"/>
          </a:p>
        </p:txBody>
      </p:sp>
      <p:sp>
        <p:nvSpPr>
          <p:cNvPr id="6" name="Tijdelijke aanduiding voor voettekst 5"/>
          <p:cNvSpPr>
            <a:spLocks noGrp="1"/>
          </p:cNvSpPr>
          <p:nvPr>
            <p:ph type="ftr" sz="quarter" idx="11"/>
          </p:nvPr>
        </p:nvSpPr>
        <p:spPr/>
        <p:txBody>
          <a:bodyPr/>
          <a:lstStyle>
            <a:extLst/>
          </a:lstStyle>
          <a:p>
            <a:endParaRPr lang="nl-NL"/>
          </a:p>
        </p:txBody>
      </p:sp>
      <p:sp>
        <p:nvSpPr>
          <p:cNvPr id="7" name="Tijdelijke aanduiding voor dianummer 6"/>
          <p:cNvSpPr>
            <a:spLocks noGrp="1"/>
          </p:cNvSpPr>
          <p:nvPr>
            <p:ph type="sldNum" sz="quarter" idx="12"/>
          </p:nvPr>
        </p:nvSpPr>
        <p:spPr/>
        <p:txBody>
          <a:bodyPr/>
          <a:lstStyle>
            <a:extLst/>
          </a:lstStyle>
          <a:p>
            <a:fld id="{2431AF39-3D7B-4A2C-B37B-B8093DA5C05F}" type="slidenum">
              <a:rPr lang="nl-NL" smtClean="0"/>
              <a:t>‹nr.›</a:t>
            </a:fld>
            <a:endParaRPr lang="nl-NL"/>
          </a:p>
        </p:txBody>
      </p:sp>
      <p:sp>
        <p:nvSpPr>
          <p:cNvPr id="10" name="Tijdelijke aanduiding voor afbeelding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nl-NL" smtClean="0"/>
              <a:t>Klik op het pictogram als u een afbeelding wilt toevoegen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hthoek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jdelijke aanduiding voor titel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nl-NL" smtClean="0"/>
              <a:t>Klik om de stijl te bewerken</a:t>
            </a:r>
            <a:endParaRPr kumimoji="0" lang="en-US"/>
          </a:p>
        </p:txBody>
      </p:sp>
      <p:sp>
        <p:nvSpPr>
          <p:cNvPr id="31" name="Tijdelijke aanduiding voor tekst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nl-NL" smtClean="0"/>
              <a:t>Klik om de modelstijlen te bewerken</a:t>
            </a:r>
          </a:p>
          <a:p>
            <a:pPr lvl="1" eaLnBrk="1" latinLnBrk="0" hangingPunct="1"/>
            <a:r>
              <a:rPr kumimoji="0" lang="nl-NL" smtClean="0"/>
              <a:t>Tweede niveau</a:t>
            </a:r>
          </a:p>
          <a:p>
            <a:pPr lvl="2" eaLnBrk="1" latinLnBrk="0" hangingPunct="1"/>
            <a:r>
              <a:rPr kumimoji="0" lang="nl-NL" smtClean="0"/>
              <a:t>Derde niveau</a:t>
            </a:r>
          </a:p>
          <a:p>
            <a:pPr lvl="3" eaLnBrk="1" latinLnBrk="0" hangingPunct="1"/>
            <a:r>
              <a:rPr kumimoji="0" lang="nl-NL" smtClean="0"/>
              <a:t>Vierde niveau</a:t>
            </a:r>
          </a:p>
          <a:p>
            <a:pPr lvl="4" eaLnBrk="1" latinLnBrk="0" hangingPunct="1"/>
            <a:r>
              <a:rPr kumimoji="0" lang="nl-NL" smtClean="0"/>
              <a:t>Vijfde niveau</a:t>
            </a:r>
            <a:endParaRPr kumimoji="0" lang="en-US"/>
          </a:p>
        </p:txBody>
      </p:sp>
      <p:sp>
        <p:nvSpPr>
          <p:cNvPr id="27" name="Tijdelijke aanduiding voor datum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4FEDD081-2DB3-4EED-A8AF-BF29E343F86E}" type="datetimeFigureOut">
              <a:rPr lang="nl-NL" smtClean="0"/>
              <a:t>22-6-2017</a:t>
            </a:fld>
            <a:endParaRPr lang="nl-NL"/>
          </a:p>
        </p:txBody>
      </p:sp>
      <p:sp>
        <p:nvSpPr>
          <p:cNvPr id="4" name="Tijdelijke aanduiding voor voettekst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nl-NL"/>
          </a:p>
        </p:txBody>
      </p:sp>
      <p:sp>
        <p:nvSpPr>
          <p:cNvPr id="16" name="Tijdelijke aanduiding voor dianumm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2431AF39-3D7B-4A2C-B37B-B8093DA5C05F}"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260648"/>
            <a:ext cx="7772400" cy="1470025"/>
          </a:xfrm>
        </p:spPr>
        <p:txBody>
          <a:bodyPr/>
          <a:lstStyle/>
          <a:p>
            <a:r>
              <a:rPr lang="nl-NL" dirty="0" smtClean="0"/>
              <a:t>Consumeren deel 1</a:t>
            </a:r>
            <a:endParaRPr lang="nl-NL" dirty="0"/>
          </a:p>
        </p:txBody>
      </p:sp>
      <p:sp>
        <p:nvSpPr>
          <p:cNvPr id="3" name="Ondertitel 2"/>
          <p:cNvSpPr>
            <a:spLocks noGrp="1"/>
          </p:cNvSpPr>
          <p:nvPr>
            <p:ph type="subTitle" idx="1"/>
          </p:nvPr>
        </p:nvSpPr>
        <p:spPr>
          <a:xfrm>
            <a:off x="2771800" y="1628800"/>
            <a:ext cx="5976664" cy="4464496"/>
          </a:xfrm>
        </p:spPr>
        <p:txBody>
          <a:bodyPr>
            <a:noAutofit/>
          </a:bodyPr>
          <a:lstStyle/>
          <a:p>
            <a:pPr algn="l"/>
            <a:r>
              <a:rPr lang="nl-NL" dirty="0">
                <a:latin typeface="Arial Black" pitchFamily="34" charset="0"/>
              </a:rPr>
              <a:t>Door de economische crisis geven mensen minder geld uit. Voor een supermarkt is de crisis een minder groot probleem dan voor een elektronica zaak. </a:t>
            </a:r>
            <a:endParaRPr lang="nl-NL" dirty="0" smtClean="0">
              <a:latin typeface="Arial Black" pitchFamily="34" charset="0"/>
            </a:endParaRPr>
          </a:p>
          <a:p>
            <a:pPr algn="l"/>
            <a:r>
              <a:rPr lang="nl-NL" dirty="0" smtClean="0">
                <a:latin typeface="Arial Black" pitchFamily="34" charset="0"/>
              </a:rPr>
              <a:t>Waarom </a:t>
            </a:r>
            <a:r>
              <a:rPr lang="nl-NL" dirty="0">
                <a:latin typeface="Arial Black" pitchFamily="34" charset="0"/>
              </a:rPr>
              <a:t>hebben elektronicazaken meer last van de </a:t>
            </a:r>
            <a:r>
              <a:rPr lang="nl-NL" dirty="0" smtClean="0">
                <a:latin typeface="Arial Black" pitchFamily="34" charset="0"/>
              </a:rPr>
              <a:t>economische crisis </a:t>
            </a:r>
            <a:r>
              <a:rPr lang="nl-NL" dirty="0">
                <a:latin typeface="Arial Black" pitchFamily="34" charset="0"/>
              </a:rPr>
              <a:t>dan een supermarkt?</a:t>
            </a:r>
          </a:p>
        </p:txBody>
      </p:sp>
    </p:spTree>
    <p:extLst>
      <p:ext uri="{BB962C8B-B14F-4D97-AF65-F5344CB8AC3E}">
        <p14:creationId xmlns:p14="http://schemas.microsoft.com/office/powerpoint/2010/main" val="581871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260648"/>
            <a:ext cx="7772400" cy="1470025"/>
          </a:xfrm>
        </p:spPr>
        <p:txBody>
          <a:bodyPr/>
          <a:lstStyle/>
          <a:p>
            <a:r>
              <a:rPr lang="nl-NL" dirty="0" smtClean="0"/>
              <a:t>Consumeren deel 2</a:t>
            </a:r>
            <a:endParaRPr lang="nl-NL" dirty="0"/>
          </a:p>
        </p:txBody>
      </p:sp>
      <p:sp>
        <p:nvSpPr>
          <p:cNvPr id="3" name="Ondertitel 2"/>
          <p:cNvSpPr>
            <a:spLocks noGrp="1"/>
          </p:cNvSpPr>
          <p:nvPr>
            <p:ph type="subTitle" idx="1"/>
          </p:nvPr>
        </p:nvSpPr>
        <p:spPr>
          <a:xfrm>
            <a:off x="2771800" y="1628800"/>
            <a:ext cx="5976664" cy="4464496"/>
          </a:xfrm>
        </p:spPr>
        <p:txBody>
          <a:bodyPr>
            <a:noAutofit/>
          </a:bodyPr>
          <a:lstStyle/>
          <a:p>
            <a:pPr algn="l"/>
            <a:r>
              <a:rPr lang="nl-NL" dirty="0" smtClean="0">
                <a:latin typeface="Arial Black" pitchFamily="34" charset="0"/>
              </a:rPr>
              <a:t>Het lenen van geld bij een kredietverstrekker heeft meestal tot gevolg dat je rente moet betalen over het geleende bedrag. </a:t>
            </a:r>
          </a:p>
          <a:p>
            <a:pPr algn="l"/>
            <a:r>
              <a:rPr lang="nl-NL" dirty="0" smtClean="0">
                <a:latin typeface="Arial Black" pitchFamily="34" charset="0"/>
              </a:rPr>
              <a:t>Toch zijn er veel mensen die geld lenen. </a:t>
            </a:r>
          </a:p>
          <a:p>
            <a:pPr algn="l"/>
            <a:r>
              <a:rPr lang="nl-NL" dirty="0" smtClean="0">
                <a:latin typeface="Arial Black" pitchFamily="34" charset="0"/>
              </a:rPr>
              <a:t>Geef drie redenen waarom mensen geld lenen bij een bank.</a:t>
            </a:r>
            <a:endParaRPr lang="nl-NL" dirty="0">
              <a:latin typeface="Arial Black" pitchFamily="34" charset="0"/>
            </a:endParaRPr>
          </a:p>
        </p:txBody>
      </p:sp>
    </p:spTree>
    <p:extLst>
      <p:ext uri="{BB962C8B-B14F-4D97-AF65-F5344CB8AC3E}">
        <p14:creationId xmlns:p14="http://schemas.microsoft.com/office/powerpoint/2010/main" val="4029198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260648"/>
            <a:ext cx="7772400" cy="1470025"/>
          </a:xfrm>
        </p:spPr>
        <p:txBody>
          <a:bodyPr/>
          <a:lstStyle/>
          <a:p>
            <a:r>
              <a:rPr lang="nl-NL" dirty="0" smtClean="0"/>
              <a:t>Arbeid</a:t>
            </a:r>
            <a:endParaRPr lang="nl-NL" dirty="0"/>
          </a:p>
        </p:txBody>
      </p:sp>
      <p:sp>
        <p:nvSpPr>
          <p:cNvPr id="3" name="Ondertitel 2"/>
          <p:cNvSpPr>
            <a:spLocks noGrp="1"/>
          </p:cNvSpPr>
          <p:nvPr>
            <p:ph type="subTitle" idx="1"/>
          </p:nvPr>
        </p:nvSpPr>
        <p:spPr>
          <a:xfrm>
            <a:off x="2771800" y="1628800"/>
            <a:ext cx="5976664" cy="4464496"/>
          </a:xfrm>
        </p:spPr>
        <p:txBody>
          <a:bodyPr>
            <a:noAutofit/>
          </a:bodyPr>
          <a:lstStyle/>
          <a:p>
            <a:pPr algn="l"/>
            <a:r>
              <a:rPr lang="nl-NL" dirty="0" smtClean="0">
                <a:latin typeface="Arial Black" pitchFamily="34" charset="0"/>
              </a:rPr>
              <a:t>Het UWV helpt werkzoekenden met het vinden van een baan. De vakbonden willen dat de overheid het minimumloon gaat verhogen. </a:t>
            </a:r>
            <a:endParaRPr lang="nl-NL" dirty="0">
              <a:latin typeface="Arial Black" pitchFamily="34" charset="0"/>
            </a:endParaRPr>
          </a:p>
          <a:p>
            <a:pPr algn="l"/>
            <a:r>
              <a:rPr lang="nl-NL" dirty="0" smtClean="0">
                <a:latin typeface="Arial Black" pitchFamily="34" charset="0"/>
              </a:rPr>
              <a:t>Geef twee redenen waarom het UWV tegen de verhoging van het minimumloon is.</a:t>
            </a:r>
            <a:endParaRPr lang="nl-NL" dirty="0">
              <a:latin typeface="Arial Black" pitchFamily="34" charset="0"/>
            </a:endParaRPr>
          </a:p>
        </p:txBody>
      </p:sp>
    </p:spTree>
    <p:extLst>
      <p:ext uri="{BB962C8B-B14F-4D97-AF65-F5344CB8AC3E}">
        <p14:creationId xmlns:p14="http://schemas.microsoft.com/office/powerpoint/2010/main" val="40291981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260648"/>
            <a:ext cx="7772400" cy="1470025"/>
          </a:xfrm>
        </p:spPr>
        <p:txBody>
          <a:bodyPr/>
          <a:lstStyle/>
          <a:p>
            <a:r>
              <a:rPr lang="nl-NL" dirty="0" smtClean="0"/>
              <a:t>Overheid</a:t>
            </a:r>
            <a:endParaRPr lang="nl-NL" dirty="0"/>
          </a:p>
        </p:txBody>
      </p:sp>
      <p:sp>
        <p:nvSpPr>
          <p:cNvPr id="3" name="Ondertitel 2"/>
          <p:cNvSpPr>
            <a:spLocks noGrp="1"/>
          </p:cNvSpPr>
          <p:nvPr>
            <p:ph type="subTitle" idx="1"/>
          </p:nvPr>
        </p:nvSpPr>
        <p:spPr>
          <a:xfrm>
            <a:off x="2771800" y="1628800"/>
            <a:ext cx="5976664" cy="4464496"/>
          </a:xfrm>
        </p:spPr>
        <p:txBody>
          <a:bodyPr>
            <a:noAutofit/>
          </a:bodyPr>
          <a:lstStyle/>
          <a:p>
            <a:pPr algn="l"/>
            <a:r>
              <a:rPr lang="nl-NL" sz="2400" dirty="0" smtClean="0">
                <a:latin typeface="Arial Black" pitchFamily="34" charset="0"/>
              </a:rPr>
              <a:t>De overheid wil het btw-tarief verhogen van 21 naar 25%. Op deze manier zou de overheid meer belastinginkomsten krijgen. Tegenstanders denken juist dat er door de verhoging juist minder belastinginkomsten zullen zijn. </a:t>
            </a:r>
          </a:p>
          <a:p>
            <a:pPr algn="l"/>
            <a:r>
              <a:rPr lang="nl-NL" sz="2400" dirty="0" smtClean="0">
                <a:latin typeface="Arial Black" pitchFamily="34" charset="0"/>
              </a:rPr>
              <a:t>Geef een verklaring waarom de belastinginkomsten zullen dalen als de overheid het btw-tarief verhoogd.</a:t>
            </a:r>
            <a:endParaRPr lang="nl-NL" sz="2400" dirty="0">
              <a:latin typeface="Arial Black" pitchFamily="34" charset="0"/>
            </a:endParaRPr>
          </a:p>
        </p:txBody>
      </p:sp>
    </p:spTree>
    <p:extLst>
      <p:ext uri="{BB962C8B-B14F-4D97-AF65-F5344CB8AC3E}">
        <p14:creationId xmlns:p14="http://schemas.microsoft.com/office/powerpoint/2010/main" val="2966485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260648"/>
            <a:ext cx="7772400" cy="1470025"/>
          </a:xfrm>
        </p:spPr>
        <p:txBody>
          <a:bodyPr/>
          <a:lstStyle/>
          <a:p>
            <a:r>
              <a:rPr lang="nl-NL" dirty="0" smtClean="0"/>
              <a:t>Productie</a:t>
            </a:r>
            <a:endParaRPr lang="nl-NL" dirty="0"/>
          </a:p>
        </p:txBody>
      </p:sp>
      <p:sp>
        <p:nvSpPr>
          <p:cNvPr id="3" name="Ondertitel 2"/>
          <p:cNvSpPr>
            <a:spLocks noGrp="1"/>
          </p:cNvSpPr>
          <p:nvPr>
            <p:ph type="subTitle" idx="1"/>
          </p:nvPr>
        </p:nvSpPr>
        <p:spPr>
          <a:xfrm>
            <a:off x="2771800" y="1628800"/>
            <a:ext cx="5976664" cy="4464496"/>
          </a:xfrm>
        </p:spPr>
        <p:txBody>
          <a:bodyPr>
            <a:noAutofit/>
          </a:bodyPr>
          <a:lstStyle/>
          <a:p>
            <a:pPr algn="l"/>
            <a:r>
              <a:rPr lang="nl-NL" sz="2400" dirty="0" smtClean="0">
                <a:latin typeface="Arial Black" pitchFamily="34" charset="0"/>
              </a:rPr>
              <a:t>Veel supermarkten besteden veel geld aan het maken van reclame op radio en tv. Hierdoor hopen ze meer klanten naar de winkel te trekken en dus een hogere omzet te draaien. Andere winkels maken juist nauwelijks reclame.</a:t>
            </a:r>
          </a:p>
          <a:p>
            <a:pPr algn="l"/>
            <a:r>
              <a:rPr lang="nl-NL" sz="2400" dirty="0" smtClean="0">
                <a:latin typeface="Arial Black" pitchFamily="34" charset="0"/>
              </a:rPr>
              <a:t>Geef een verklaring waarom sommige winkels juist bewust er voor kiezen om geen reclame te maken op radio/ tv.</a:t>
            </a:r>
          </a:p>
        </p:txBody>
      </p:sp>
    </p:spTree>
    <p:extLst>
      <p:ext uri="{BB962C8B-B14F-4D97-AF65-F5344CB8AC3E}">
        <p14:creationId xmlns:p14="http://schemas.microsoft.com/office/powerpoint/2010/main" val="1484175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260648"/>
            <a:ext cx="7772400" cy="1470025"/>
          </a:xfrm>
        </p:spPr>
        <p:txBody>
          <a:bodyPr/>
          <a:lstStyle/>
          <a:p>
            <a:r>
              <a:rPr lang="nl-NL" dirty="0" smtClean="0"/>
              <a:t>Buitenland</a:t>
            </a:r>
            <a:endParaRPr lang="nl-NL" dirty="0"/>
          </a:p>
        </p:txBody>
      </p:sp>
      <p:sp>
        <p:nvSpPr>
          <p:cNvPr id="3" name="Ondertitel 2"/>
          <p:cNvSpPr>
            <a:spLocks noGrp="1"/>
          </p:cNvSpPr>
          <p:nvPr>
            <p:ph type="subTitle" idx="1"/>
          </p:nvPr>
        </p:nvSpPr>
        <p:spPr>
          <a:xfrm>
            <a:off x="2843808" y="1628800"/>
            <a:ext cx="5904656" cy="4464496"/>
          </a:xfrm>
        </p:spPr>
        <p:txBody>
          <a:bodyPr>
            <a:noAutofit/>
          </a:bodyPr>
          <a:lstStyle/>
          <a:p>
            <a:pPr algn="l"/>
            <a:r>
              <a:rPr lang="nl-NL" sz="2400" dirty="0" smtClean="0">
                <a:latin typeface="Arial Black" pitchFamily="34" charset="0"/>
              </a:rPr>
              <a:t>Consumenten zijn over het algemeen niet blij dat er protectionistische maatregelen worden genomen op buitenlandse producten. De keuzevrijheid wordt beperkt en de verkoopprijs gaat omhoog.</a:t>
            </a:r>
          </a:p>
          <a:p>
            <a:pPr algn="l"/>
            <a:r>
              <a:rPr lang="nl-NL" sz="2400" dirty="0" smtClean="0">
                <a:latin typeface="Arial Black" pitchFamily="34" charset="0"/>
              </a:rPr>
              <a:t>Waarom zullen er toch consumenten zijn die blij zijn dat de overheid maatregelen neemt tegen buitenlandse producten?</a:t>
            </a:r>
          </a:p>
        </p:txBody>
      </p:sp>
    </p:spTree>
    <p:extLst>
      <p:ext uri="{BB962C8B-B14F-4D97-AF65-F5344CB8AC3E}">
        <p14:creationId xmlns:p14="http://schemas.microsoft.com/office/powerpoint/2010/main" val="6447371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260648"/>
            <a:ext cx="7772400" cy="1470025"/>
          </a:xfrm>
        </p:spPr>
        <p:txBody>
          <a:bodyPr/>
          <a:lstStyle/>
          <a:p>
            <a:r>
              <a:rPr lang="nl-NL" dirty="0" smtClean="0"/>
              <a:t>Buitenland</a:t>
            </a:r>
            <a:endParaRPr lang="nl-NL" dirty="0"/>
          </a:p>
        </p:txBody>
      </p:sp>
      <p:sp>
        <p:nvSpPr>
          <p:cNvPr id="3" name="Ondertitel 2"/>
          <p:cNvSpPr>
            <a:spLocks noGrp="1"/>
          </p:cNvSpPr>
          <p:nvPr>
            <p:ph type="subTitle" idx="1"/>
          </p:nvPr>
        </p:nvSpPr>
        <p:spPr>
          <a:xfrm>
            <a:off x="2771800" y="1628800"/>
            <a:ext cx="5976664" cy="4464496"/>
          </a:xfrm>
        </p:spPr>
        <p:txBody>
          <a:bodyPr>
            <a:noAutofit/>
          </a:bodyPr>
          <a:lstStyle/>
          <a:p>
            <a:pPr algn="l"/>
            <a:r>
              <a:rPr lang="nl-NL" sz="2800" dirty="0" smtClean="0">
                <a:latin typeface="Arial Black" pitchFamily="34" charset="0"/>
              </a:rPr>
              <a:t>Duitsland is een belangrijke handelspartner voor Nederland. </a:t>
            </a:r>
          </a:p>
          <a:p>
            <a:pPr algn="l"/>
            <a:r>
              <a:rPr lang="nl-NL" sz="2800" dirty="0" smtClean="0">
                <a:latin typeface="Arial Black" pitchFamily="34" charset="0"/>
              </a:rPr>
              <a:t>Verklaar waarom een economische groei van Duitsland kan leiden tot een economische groei in Nederland.</a:t>
            </a:r>
          </a:p>
        </p:txBody>
      </p:sp>
    </p:spTree>
    <p:extLst>
      <p:ext uri="{BB962C8B-B14F-4D97-AF65-F5344CB8AC3E}">
        <p14:creationId xmlns:p14="http://schemas.microsoft.com/office/powerpoint/2010/main" val="36906723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611560" y="260648"/>
            <a:ext cx="7772400" cy="1470025"/>
          </a:xfrm>
        </p:spPr>
        <p:txBody>
          <a:bodyPr/>
          <a:lstStyle/>
          <a:p>
            <a:r>
              <a:rPr lang="nl-NL" dirty="0" smtClean="0"/>
              <a:t>Buitenland</a:t>
            </a:r>
            <a:endParaRPr lang="nl-NL" dirty="0"/>
          </a:p>
        </p:txBody>
      </p:sp>
      <p:sp>
        <p:nvSpPr>
          <p:cNvPr id="3" name="Ondertitel 2"/>
          <p:cNvSpPr>
            <a:spLocks noGrp="1"/>
          </p:cNvSpPr>
          <p:nvPr>
            <p:ph type="subTitle" idx="1"/>
          </p:nvPr>
        </p:nvSpPr>
        <p:spPr>
          <a:xfrm>
            <a:off x="2771800" y="1628800"/>
            <a:ext cx="5976664" cy="4464496"/>
          </a:xfrm>
        </p:spPr>
        <p:txBody>
          <a:bodyPr>
            <a:noAutofit/>
          </a:bodyPr>
          <a:lstStyle/>
          <a:p>
            <a:pPr algn="l"/>
            <a:r>
              <a:rPr lang="nl-NL" sz="2800" dirty="0" smtClean="0">
                <a:latin typeface="Arial Black" pitchFamily="34" charset="0"/>
              </a:rPr>
              <a:t>Om de economie in derde wereldlanden te helpen wil de EU de contingentering-maatregelen voor die landen afschaffen. </a:t>
            </a:r>
          </a:p>
          <a:p>
            <a:pPr algn="l"/>
            <a:r>
              <a:rPr lang="nl-NL" sz="2800" dirty="0" smtClean="0">
                <a:latin typeface="Arial Black" pitchFamily="34" charset="0"/>
              </a:rPr>
              <a:t>Leg uit hoe het afschaffen van contingentering kan bijdragen de economie van derde wereldlanden te laten groeien.</a:t>
            </a:r>
          </a:p>
        </p:txBody>
      </p:sp>
    </p:spTree>
    <p:extLst>
      <p:ext uri="{BB962C8B-B14F-4D97-AF65-F5344CB8AC3E}">
        <p14:creationId xmlns:p14="http://schemas.microsoft.com/office/powerpoint/2010/main" val="213813248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vervloed">
  <a:themeElements>
    <a:clrScheme name="Overvloed">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vervloed">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vervloed">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24</TotalTime>
  <Words>344</Words>
  <Application>Microsoft Office PowerPoint</Application>
  <PresentationFormat>Diavoorstelling (4:3)</PresentationFormat>
  <Paragraphs>25</Paragraphs>
  <Slides>8</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8</vt:i4>
      </vt:variant>
    </vt:vector>
  </HeadingPairs>
  <TitlesOfParts>
    <vt:vector size="13" baseType="lpstr">
      <vt:lpstr>Arial Black</vt:lpstr>
      <vt:lpstr>Trebuchet MS</vt:lpstr>
      <vt:lpstr>Wingdings</vt:lpstr>
      <vt:lpstr>Wingdings 2</vt:lpstr>
      <vt:lpstr>Overvloed</vt:lpstr>
      <vt:lpstr>Consumeren deel 1</vt:lpstr>
      <vt:lpstr>Consumeren deel 2</vt:lpstr>
      <vt:lpstr>Arbeid</vt:lpstr>
      <vt:lpstr>Overheid</vt:lpstr>
      <vt:lpstr>Productie</vt:lpstr>
      <vt:lpstr>Buitenland</vt:lpstr>
      <vt:lpstr>Buitenland</vt:lpstr>
      <vt:lpstr>Buitenland</vt:lpstr>
    </vt:vector>
  </TitlesOfParts>
  <Company>Het hooghuis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Consumeren deel 1</dc:title>
  <dc:creator>Bernhard Seelen</dc:creator>
  <cp:lastModifiedBy>Seelen, BMJG (Bernard) </cp:lastModifiedBy>
  <cp:revision>5</cp:revision>
  <dcterms:created xsi:type="dcterms:W3CDTF">2014-06-25T09:16:30Z</dcterms:created>
  <dcterms:modified xsi:type="dcterms:W3CDTF">2017-06-22T10:21:46Z</dcterms:modified>
</cp:coreProperties>
</file>