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03FFC-E6EC-4F3E-A464-596190F08A56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B447-70DF-409A-BC2E-9F3143CB4A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71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Tjeu</a:t>
            </a:r>
            <a:endParaRPr lang="nl-NL" dirty="0" smtClean="0"/>
          </a:p>
          <a:p>
            <a:r>
              <a:rPr lang="nl-NL" dirty="0" smtClean="0"/>
              <a:t>Thijs</a:t>
            </a:r>
          </a:p>
          <a:p>
            <a:r>
              <a:rPr lang="nl-NL" dirty="0" smtClean="0"/>
              <a:t>Jantje</a:t>
            </a:r>
          </a:p>
          <a:p>
            <a:r>
              <a:rPr lang="nl-NL" dirty="0" smtClean="0"/>
              <a:t>Bart</a:t>
            </a:r>
          </a:p>
          <a:p>
            <a:r>
              <a:rPr lang="nl-NL" dirty="0" err="1" smtClean="0"/>
              <a:t>Henrie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B447-70DF-409A-BC2E-9F3143CB4A5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88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n4g-HgKI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Ren&#233;\Photos\Formation\Digidrive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99592" y="76470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err="1" smtClean="0"/>
              <a:t>Schudders</a:t>
            </a:r>
            <a:endParaRPr lang="nl-NL" sz="4800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dirty="0">
                <a:hlinkClick r:id="rId3"/>
              </a:rPr>
              <a:t>https://</a:t>
            </a:r>
            <a:r>
              <a:rPr lang="nl-NL" sz="1600" dirty="0" smtClean="0">
                <a:hlinkClick r:id="rId3"/>
              </a:rPr>
              <a:t>www.youtube.com/watch?v=Pwn4g-HgKIA</a:t>
            </a:r>
            <a:endParaRPr lang="nl-NL" sz="16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Schuddertanden</a:t>
            </a:r>
            <a:endParaRPr lang="nl-NL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53052" y="997632"/>
            <a:ext cx="1730375" cy="5327650"/>
            <a:chOff x="3666" y="837"/>
            <a:chExt cx="1090" cy="3356"/>
          </a:xfrm>
        </p:grpSpPr>
        <p:pic>
          <p:nvPicPr>
            <p:cNvPr id="5" name="Picture 7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66" y="837"/>
              <a:ext cx="1090" cy="33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4661" y="2003"/>
              <a:ext cx="7" cy="1373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628" y="2003"/>
              <a:ext cx="0" cy="1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8" name="Picture 2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5370">
            <a:off x="2897815" y="1034570"/>
            <a:ext cx="1019175" cy="534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3589539" y="5146195"/>
            <a:ext cx="1390650" cy="1228725"/>
            <a:chOff x="1683" y="3464"/>
            <a:chExt cx="876" cy="774"/>
          </a:xfrm>
        </p:grpSpPr>
        <p:pic>
          <p:nvPicPr>
            <p:cNvPr id="13" name="Picture 31" descr="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3464"/>
              <a:ext cx="876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2065" y="3627"/>
              <a:ext cx="2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nl-NL" sz="4000" b="1">
                  <a:solidFill>
                    <a:srgbClr val="33CC33"/>
                  </a:solidFill>
                  <a:latin typeface="Times New Roman" panose="02020603050405020304" pitchFamily="18" charset="0"/>
                </a:rPr>
                <a:t>°</a:t>
              </a:r>
            </a:p>
          </p:txBody>
        </p:sp>
      </p:grpSp>
      <p:pic>
        <p:nvPicPr>
          <p:cNvPr id="15" name="Picture 2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1260" y="997631"/>
            <a:ext cx="1019175" cy="534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4611">
            <a:off x="3353220" y="1010273"/>
            <a:ext cx="1019175" cy="534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2380495" y="1732644"/>
            <a:ext cx="1111250" cy="1116013"/>
          </a:xfrm>
          <a:prstGeom prst="curvedRightArrow">
            <a:avLst>
              <a:gd name="adj1" fmla="val 20086"/>
              <a:gd name="adj2" fmla="val 40171"/>
              <a:gd name="adj3" fmla="val 333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/>
          </a:p>
        </p:txBody>
      </p:sp>
      <p:sp>
        <p:nvSpPr>
          <p:cNvPr id="18" name="Tekstvak 17"/>
          <p:cNvSpPr txBox="1"/>
          <p:nvPr/>
        </p:nvSpPr>
        <p:spPr>
          <a:xfrm>
            <a:off x="4110435" y="3356992"/>
            <a:ext cx="588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?</a:t>
            </a:r>
            <a:endParaRPr lang="nl-NL" sz="6000" b="1" dirty="0"/>
          </a:p>
        </p:txBody>
      </p:sp>
      <p:sp>
        <p:nvSpPr>
          <p:cNvPr id="19" name="Rechthoek 18"/>
          <p:cNvSpPr/>
          <p:nvPr/>
        </p:nvSpPr>
        <p:spPr>
          <a:xfrm>
            <a:off x="2588599" y="3356992"/>
            <a:ext cx="554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b="1" dirty="0"/>
              <a:t>?</a:t>
            </a:r>
            <a:endParaRPr lang="nl-NL" sz="6000" b="1" dirty="0"/>
          </a:p>
        </p:txBody>
      </p:sp>
      <p:pic>
        <p:nvPicPr>
          <p:cNvPr id="20" name="Picture 34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4706032"/>
            <a:ext cx="243840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33" descr="7"/>
          <p:cNvPicPr>
            <a:picLocks noChangeAspect="1" noChangeArrowheads="1"/>
          </p:cNvPicPr>
          <p:nvPr/>
        </p:nvPicPr>
        <p:blipFill>
          <a:blip r:embed="rId6"/>
          <a:srcRect t="1808"/>
          <a:stretch>
            <a:fillRect/>
          </a:stretch>
        </p:blipFill>
        <p:spPr bwMode="auto">
          <a:xfrm>
            <a:off x="6542374" y="889087"/>
            <a:ext cx="2093391" cy="316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37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332656"/>
            <a:ext cx="6645424" cy="648072"/>
          </a:xfrm>
        </p:spPr>
        <p:txBody>
          <a:bodyPr/>
          <a:lstStyle/>
          <a:p>
            <a:pPr algn="ctr"/>
            <a:r>
              <a:rPr lang="nl-NL" dirty="0" smtClean="0"/>
              <a:t>Koppelingen</a:t>
            </a:r>
            <a:endParaRPr lang="nl-NL" dirty="0"/>
          </a:p>
        </p:txBody>
      </p:sp>
      <p:pic>
        <p:nvPicPr>
          <p:cNvPr id="4" name="Picture 2" descr="Agritec99-Claas-Permalink-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395536" y="2636912"/>
            <a:ext cx="3729236" cy="279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395536" y="177281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Claas</a:t>
            </a:r>
            <a:endParaRPr lang="nl-NL" sz="4000" dirty="0"/>
          </a:p>
        </p:txBody>
      </p:sp>
      <p:pic>
        <p:nvPicPr>
          <p:cNvPr id="6" name="Picture 6" descr="Fella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2641877"/>
            <a:ext cx="3722616" cy="279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4860032" y="177281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/>
              <a:t>Fella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1376" y="332656"/>
            <a:ext cx="6645424" cy="648072"/>
          </a:xfrm>
        </p:spPr>
        <p:txBody>
          <a:bodyPr/>
          <a:lstStyle/>
          <a:p>
            <a:pPr algn="ctr"/>
            <a:r>
              <a:rPr lang="nl-NL" dirty="0" smtClean="0"/>
              <a:t>Koppelingen</a:t>
            </a:r>
            <a:endParaRPr lang="nl-NL" dirty="0"/>
          </a:p>
        </p:txBody>
      </p:sp>
      <p:pic>
        <p:nvPicPr>
          <p:cNvPr id="4" name="Picture 3" descr="Power Lin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408694"/>
            <a:ext cx="3528392" cy="310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571135" y="155679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/>
              <a:t>Pottinger</a:t>
            </a:r>
            <a:endParaRPr lang="nl-NL" sz="4000" dirty="0"/>
          </a:p>
        </p:txBody>
      </p:sp>
      <p:pic>
        <p:nvPicPr>
          <p:cNvPr id="6" name="Picture 7" descr="C:\René\Photos\Formation\Digidrive.jpg"/>
          <p:cNvPicPr>
            <a:picLocks noChangeAspect="1" noChangeArrowheads="1"/>
          </p:cNvPicPr>
          <p:nvPr/>
        </p:nvPicPr>
        <p:blipFill>
          <a:blip r:embed="rId3" r:link="rId4"/>
          <a:srcRect l="6233" t="47563" r="12184" b="7619"/>
          <a:stretch>
            <a:fillRect/>
          </a:stretch>
        </p:blipFill>
        <p:spPr bwMode="auto">
          <a:xfrm>
            <a:off x="4819607" y="2408694"/>
            <a:ext cx="3995439" cy="309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5004048" y="155679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Kuhn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Koppelingen</a:t>
            </a:r>
            <a:endParaRPr lang="nl-NL" dirty="0"/>
          </a:p>
        </p:txBody>
      </p:sp>
      <p:pic>
        <p:nvPicPr>
          <p:cNvPr id="4" name="Picture 5" descr="DSC03569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3347864" y="2605769"/>
            <a:ext cx="4104456" cy="307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3563888" y="177281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K</a:t>
            </a:r>
            <a:r>
              <a:rPr lang="nl-NL" sz="4000" dirty="0" smtClean="0"/>
              <a:t>rone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9039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Aandrijving</a:t>
            </a:r>
            <a:endParaRPr lang="nl-NL" dirty="0"/>
          </a:p>
        </p:txBody>
      </p:sp>
      <p:pic>
        <p:nvPicPr>
          <p:cNvPr id="4" name="Image 9" descr="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988840"/>
            <a:ext cx="5451724" cy="386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86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Aandrijving</a:t>
            </a:r>
            <a:endParaRPr lang="nl-NL" dirty="0"/>
          </a:p>
        </p:txBody>
      </p:sp>
      <p:pic>
        <p:nvPicPr>
          <p:cNvPr id="4" name="Image 10" descr="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204864"/>
            <a:ext cx="7211144" cy="373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86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Schuinverstelling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96" y="1196752"/>
            <a:ext cx="4098894" cy="33843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492895"/>
            <a:ext cx="4197152" cy="38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763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25</Words>
  <Application>Microsoft Office PowerPoint</Application>
  <PresentationFormat>Diavoorstelling (4:3)</PresentationFormat>
  <Paragraphs>23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Kantoorthema</vt:lpstr>
      <vt:lpstr>PowerPoint-presentatie</vt:lpstr>
      <vt:lpstr>Schuddertanden</vt:lpstr>
      <vt:lpstr>Koppelingen</vt:lpstr>
      <vt:lpstr>Koppelingen</vt:lpstr>
      <vt:lpstr>Koppelingen</vt:lpstr>
      <vt:lpstr>Aandrijving</vt:lpstr>
      <vt:lpstr>Aandrijving</vt:lpstr>
      <vt:lpstr>Schuinverstelling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René Hoezen</cp:lastModifiedBy>
  <cp:revision>16</cp:revision>
  <dcterms:created xsi:type="dcterms:W3CDTF">2013-11-15T15:05:42Z</dcterms:created>
  <dcterms:modified xsi:type="dcterms:W3CDTF">2017-05-15T17:16:18Z</dcterms:modified>
</cp:coreProperties>
</file>