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33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70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4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017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842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856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40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465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21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8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12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12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28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55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57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73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65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A6EC896-3BF5-4733-885D-EA276413B2DD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889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Driehoek </a:t>
            </a:r>
            <a:r>
              <a:rPr lang="nl-NL" dirty="0" smtClean="0"/>
              <a:t>-</a:t>
            </a:r>
            <a:br>
              <a:rPr lang="nl-NL" dirty="0" smtClean="0"/>
            </a:br>
            <a:r>
              <a:rPr lang="nl-NL" dirty="0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484875"/>
          </a:xfrm>
        </p:spPr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Een showboeket voor…..</a:t>
            </a:r>
          </a:p>
          <a:p>
            <a:r>
              <a:rPr lang="nl-NL" dirty="0" smtClean="0"/>
              <a:t>Showboeket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00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9000"/>
            <a:ext cx="4073211" cy="612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112704" y="1740665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Driehoek </a:t>
            </a:r>
            <a:r>
              <a:rPr lang="nl-NL" dirty="0" smtClean="0"/>
              <a:t>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001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53" y="369000"/>
            <a:ext cx="4102295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117017" y="1779090"/>
            <a:ext cx="2244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 </a:t>
            </a:r>
            <a:r>
              <a:rPr lang="nl-NL" dirty="0" smtClean="0"/>
              <a:t>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517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9" y="369000"/>
            <a:ext cx="459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29730" y="2120613"/>
            <a:ext cx="2244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 </a:t>
            </a:r>
            <a:r>
              <a:rPr lang="nl-NL" dirty="0" smtClean="0"/>
              <a:t>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38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9000"/>
            <a:ext cx="4073211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62781" y="1845192"/>
            <a:ext cx="2244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 </a:t>
            </a:r>
            <a:r>
              <a:rPr lang="nl-NL" dirty="0" smtClean="0"/>
              <a:t>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334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1C7929-0827-44D3-A0A1-A0C57D70B1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0D5141-1805-47EA-AD81-824079F47C2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B119B81-9130-4931-85D9-3EA3AF0C9E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17</Words>
  <Application>Microsoft Office PowerPoint</Application>
  <PresentationFormat>Breedbeeld</PresentationFormat>
  <Paragraphs>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Driehoek - schikking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3</cp:revision>
  <dcterms:created xsi:type="dcterms:W3CDTF">2017-03-20T20:43:23Z</dcterms:created>
  <dcterms:modified xsi:type="dcterms:W3CDTF">2017-05-04T08:23:43Z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