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0" r:id="rId5"/>
    <p:sldId id="256" r:id="rId6"/>
    <p:sldId id="257" r:id="rId7"/>
    <p:sldId id="258" r:id="rId8"/>
    <p:sldId id="259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4-5-2017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8339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4-5-2017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3705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4-5-2017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845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4-5-2017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01705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4-5-2017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38428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4-5-2017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48563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4-5-2017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94043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4-5-2017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04656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4-5-2017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3214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4-5-2017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880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4-5-2017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3122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4-5-2017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0125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4-5-2017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5286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4-5-2017</a:t>
            </a:fld>
            <a:endParaRPr lang="nl-N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7558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4-5-2017</a:t>
            </a:fld>
            <a:endParaRPr lang="nl-N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1578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4-5-2017</a:t>
            </a:fld>
            <a:endParaRPr lang="nl-N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6732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C896-3BF5-4733-885D-EA276413B2DD}" type="datetimeFigureOut">
              <a:rPr lang="nl-NL" smtClean="0"/>
              <a:t>4-5-2017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265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A6EC896-3BF5-4733-885D-EA276413B2DD}" type="datetimeFigureOut">
              <a:rPr lang="nl-NL" smtClean="0"/>
              <a:t>4-5-2017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63A5B-057E-41B6-93A4-DFD573677C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58897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Driehoek </a:t>
            </a:r>
            <a:r>
              <a:rPr lang="nl-NL" dirty="0" smtClean="0"/>
              <a:t>-</a:t>
            </a:r>
            <a:br>
              <a:rPr lang="nl-NL" dirty="0" smtClean="0"/>
            </a:br>
            <a:r>
              <a:rPr lang="nl-NL" dirty="0" smtClean="0"/>
              <a:t>schikking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54955" y="4777379"/>
            <a:ext cx="8825658" cy="1484875"/>
          </a:xfrm>
        </p:spPr>
        <p:txBody>
          <a:bodyPr/>
          <a:lstStyle/>
          <a:p>
            <a:r>
              <a:rPr lang="nl-NL" dirty="0" smtClean="0"/>
              <a:t>Integrale opdracht</a:t>
            </a:r>
          </a:p>
          <a:p>
            <a:r>
              <a:rPr lang="nl-NL" dirty="0" smtClean="0"/>
              <a:t>Een showboeket voor…..</a:t>
            </a:r>
          </a:p>
          <a:p>
            <a:r>
              <a:rPr lang="nl-NL" dirty="0" smtClean="0"/>
              <a:t>Showboeket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3000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369000"/>
            <a:ext cx="4073211" cy="6120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1112704" y="1740665"/>
            <a:ext cx="2244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Driehoek </a:t>
            </a:r>
            <a:r>
              <a:rPr lang="nl-NL" dirty="0" smtClean="0"/>
              <a:t>schikking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0017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853" y="369000"/>
            <a:ext cx="4102295" cy="6120000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1117017" y="1779090"/>
            <a:ext cx="22445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Driehoek </a:t>
            </a:r>
            <a:r>
              <a:rPr lang="nl-NL" dirty="0" smtClean="0"/>
              <a:t>schikking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75174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9" y="369000"/>
            <a:ext cx="4590000" cy="6120000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929730" y="2120613"/>
            <a:ext cx="22445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Driehoek </a:t>
            </a:r>
            <a:r>
              <a:rPr lang="nl-NL" dirty="0" smtClean="0"/>
              <a:t>schikking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19384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369000"/>
            <a:ext cx="4073211" cy="6120000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962781" y="1845192"/>
            <a:ext cx="22445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Driehoek </a:t>
            </a:r>
            <a:r>
              <a:rPr lang="nl-NL" dirty="0" smtClean="0"/>
              <a:t>schikking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73345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945E0693FBE24DBCFA6AB157F5DB69" ma:contentTypeVersion="0" ma:contentTypeDescription="Een nieuw document maken." ma:contentTypeScope="" ma:versionID="7d5ac17941ea94bac51f8a865536c96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20cba985467d5a8bd85854e482c5aa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1C7929-0827-44D3-A0A1-A0C57D70B19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D0D5141-1805-47EA-AD81-824079F47C22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B119B81-9130-4931-85D9-3EA3AF0C9E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</TotalTime>
  <Words>17</Words>
  <Application>Microsoft Office PowerPoint</Application>
  <PresentationFormat>Breedbeeld</PresentationFormat>
  <Paragraphs>8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Driehoek - schikking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laptop</dc:creator>
  <cp:lastModifiedBy>laptop</cp:lastModifiedBy>
  <cp:revision>3</cp:revision>
  <dcterms:created xsi:type="dcterms:W3CDTF">2017-03-20T20:43:23Z</dcterms:created>
  <dcterms:modified xsi:type="dcterms:W3CDTF">2017-05-04T08:23:43Z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0x01010009945E0693FBE24DBCFA6AB157F5DB69</vt:lpwstr>
  </property>
  <property fmtid="{D5CDD505-2E9C-101B-9397-08002B2CF9AE}" pid="3" name="IsMyDocuments">
    <vt:bool>true</vt:bool>
  </property>
</Properties>
</file>