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834D-8C6D-4B50-8B3A-36579BB1E652}" type="datetimeFigureOut">
              <a:rPr lang="nl-NL" smtClean="0"/>
              <a:pPr/>
              <a:t>22-5-2017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1CED-8B10-40F2-837D-E977B2B0CA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nl-NL" b="1" dirty="0" smtClean="0"/>
              <a:t>Ministage 2017 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Naam: Guus</a:t>
            </a:r>
          </a:p>
          <a:p>
            <a:r>
              <a:rPr lang="nl-NL" dirty="0" smtClean="0"/>
              <a:t>Klas: H2E</a:t>
            </a:r>
          </a:p>
          <a:p>
            <a:r>
              <a:rPr lang="nl-NL" dirty="0" smtClean="0"/>
              <a:t>Datum: 22-5-2017</a:t>
            </a:r>
          </a:p>
          <a:p>
            <a:r>
              <a:rPr lang="nl-NL" dirty="0" smtClean="0"/>
              <a:t>Stagebegeleider: Annemarie Janssen 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Inhoud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In de presentatie komen de volgende punten aan bod: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Stageplaats</a:t>
            </a:r>
          </a:p>
          <a:p>
            <a:r>
              <a:rPr lang="nl-NL" dirty="0" smtClean="0"/>
              <a:t>Terugblik op stage</a:t>
            </a:r>
          </a:p>
          <a:p>
            <a:r>
              <a:rPr lang="nl-NL" dirty="0" smtClean="0"/>
              <a:t>Vragen</a:t>
            </a:r>
          </a:p>
          <a:p>
            <a:r>
              <a:rPr lang="nl-NL" dirty="0" smtClean="0"/>
              <a:t>Plaatjes </a:t>
            </a:r>
            <a:endParaRPr lang="nl-NL" dirty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Stageplaats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Waar ik stage liep</a:t>
            </a:r>
          </a:p>
          <a:p>
            <a:pPr marL="514350" indent="-514350">
              <a:buAutoNum type="arabicPeriod"/>
            </a:pPr>
            <a:r>
              <a:rPr lang="nl-NL" dirty="0" smtClean="0"/>
              <a:t>Wanneer </a:t>
            </a:r>
          </a:p>
          <a:p>
            <a:pPr marL="514350" indent="-514350">
              <a:buAutoNum type="arabicPeriod"/>
            </a:pPr>
            <a:r>
              <a:rPr lang="nl-NL" dirty="0" smtClean="0"/>
              <a:t>Hoe lang</a:t>
            </a:r>
          </a:p>
          <a:p>
            <a:pPr marL="514350" indent="-514350">
              <a:buAutoNum type="arabicPeriod"/>
            </a:pPr>
            <a:r>
              <a:rPr lang="nl-NL" dirty="0" smtClean="0"/>
              <a:t>Wat ik heb gedaan</a:t>
            </a:r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Stageplaats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 marL="514350" indent="-514350">
              <a:buNone/>
            </a:pPr>
            <a:r>
              <a:rPr lang="nl-NL" dirty="0" smtClean="0"/>
              <a:t>5. Waarom bij mijn moeder</a:t>
            </a:r>
          </a:p>
          <a:p>
            <a:pPr marL="514350" indent="-514350">
              <a:buNone/>
            </a:pPr>
            <a:r>
              <a:rPr lang="nl-NL" dirty="0" smtClean="0"/>
              <a:t>6. Wat ik er van wilde leren </a:t>
            </a:r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Terugblik op stage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7. Wat vond ik leuk om te doen</a:t>
            </a:r>
          </a:p>
          <a:p>
            <a:pPr>
              <a:buNone/>
            </a:pPr>
            <a:r>
              <a:rPr lang="nl-NL" dirty="0" smtClean="0"/>
              <a:t>8. Waarom vond ik het leuk om te doen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197" y="188640"/>
            <a:ext cx="8229600" cy="1143000"/>
          </a:xfrm>
        </p:spPr>
        <p:txBody>
          <a:bodyPr/>
          <a:lstStyle/>
          <a:p>
            <a:r>
              <a:rPr lang="nl-NL" b="1" dirty="0" smtClean="0"/>
              <a:t>Terugblik op stage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9</a:t>
            </a:r>
            <a:r>
              <a:rPr lang="nl-NL" dirty="0" smtClean="0"/>
              <a:t>. Wat ik er bijzonder aan vond</a:t>
            </a:r>
          </a:p>
          <a:p>
            <a:pPr>
              <a:buNone/>
            </a:pPr>
            <a:r>
              <a:rPr lang="nl-NL" dirty="0" smtClean="0"/>
              <a:t>10. Wat ik er van geleert heb</a:t>
            </a:r>
          </a:p>
          <a:p>
            <a:pPr>
              <a:buNone/>
            </a:pPr>
            <a:r>
              <a:rPr lang="nl-NL" dirty="0" smtClean="0"/>
              <a:t>11. Zou ik de volgende keer op de zelfde plek stage lopen?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81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Vragen</a:t>
            </a:r>
            <a:endParaRPr lang="nl-NL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552">
            <a:off x="4259763" y="1908382"/>
            <a:ext cx="2139596" cy="2139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1"/>
            <a:ext cx="9149668" cy="686225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Plaatjes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4" y="1124744"/>
            <a:ext cx="2290716" cy="38178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75" y="1126209"/>
            <a:ext cx="2289836" cy="38163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1981339"/>
            <a:ext cx="3995936" cy="23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8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116</Words>
  <Application>Microsoft Office PowerPoint</Application>
  <PresentationFormat>Diavoorstelling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Ministage 2017 </vt:lpstr>
      <vt:lpstr>Inhoud</vt:lpstr>
      <vt:lpstr>Stageplaats</vt:lpstr>
      <vt:lpstr>Stageplaats</vt:lpstr>
      <vt:lpstr>Terugblik op stage</vt:lpstr>
      <vt:lpstr>Terugblik op stage</vt:lpstr>
      <vt:lpstr>Vragen</vt:lpstr>
      <vt:lpstr>Plaatjes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Ministage 2013 - 2014</dc:title>
  <dc:creator>Gebruiker</dc:creator>
  <cp:lastModifiedBy>Guus vd Putten</cp:lastModifiedBy>
  <cp:revision>9</cp:revision>
  <dcterms:created xsi:type="dcterms:W3CDTF">2013-10-03T09:22:12Z</dcterms:created>
  <dcterms:modified xsi:type="dcterms:W3CDTF">2017-05-22T11:41:50Z</dcterms:modified>
</cp:coreProperties>
</file>