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5" r:id="rId7"/>
    <p:sldId id="266" r:id="rId8"/>
    <p:sldId id="268" r:id="rId9"/>
    <p:sldId id="270" r:id="rId10"/>
    <p:sldId id="271" r:id="rId11"/>
    <p:sldId id="273" r:id="rId12"/>
    <p:sldId id="274" r:id="rId13"/>
    <p:sldId id="275" r:id="rId14"/>
    <p:sldId id="276" r:id="rId15"/>
    <p:sldId id="280" r:id="rId16"/>
    <p:sldId id="281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18-5-2017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369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18-5-2017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277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18-5-2017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32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18-5-2017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3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18-5-2017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094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18-5-2017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58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18-5-2017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43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18-5-2017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569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18-5-2017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96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18-5-2017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34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18-5-2017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83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655EC-2560-4583-B6D0-B6F8793601D0}" type="datetimeFigureOut">
              <a:rPr lang="nl-NL" smtClean="0"/>
              <a:t>18-5-2017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744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2/Platanus_x_hispanica_Picasso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jpeg"/><Relationship Id="rId5" Type="http://schemas.openxmlformats.org/officeDocument/2006/relationships/hyperlink" Target="http://upload.wikimedia.org/wikipedia/commons/1/16/Tilia-tomentosa.JPG" TargetMode="Externa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ick4.pick.uga.edu/mp/20q?go=http://www.kulak.ac.be/facult/wet/biologie/pb/kulakbiocampus/bomen-heesters/Betula%20pendula%20-%20Ruwe%20berk/04-ruwe_berk_B4.ht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9600" dirty="0" smtClean="0"/>
              <a:t>Bomen</a:t>
            </a:r>
            <a:endParaRPr lang="nl-NL" sz="96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8864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9</a:t>
            </a:r>
            <a:r>
              <a:rPr lang="nl-NL" dirty="0" smtClean="0"/>
              <a:t>. </a:t>
            </a:r>
            <a:r>
              <a:rPr lang="nl-NL" dirty="0" err="1" smtClean="0"/>
              <a:t>Fagus</a:t>
            </a:r>
            <a:r>
              <a:rPr lang="nl-NL" dirty="0" smtClean="0"/>
              <a:t> </a:t>
            </a:r>
            <a:r>
              <a:rPr lang="nl-NL" dirty="0" err="1" smtClean="0"/>
              <a:t>sylvatica</a:t>
            </a:r>
            <a:r>
              <a:rPr lang="nl-NL" dirty="0" smtClean="0"/>
              <a:t> ‘</a:t>
            </a:r>
            <a:r>
              <a:rPr lang="nl-NL" dirty="0" err="1" smtClean="0"/>
              <a:t>Atropunicea</a:t>
            </a:r>
            <a:r>
              <a:rPr lang="nl-NL" dirty="0" smtClean="0"/>
              <a:t>’/ Rode beuk</a:t>
            </a:r>
            <a:endParaRPr lang="nl-NL" dirty="0"/>
          </a:p>
        </p:txBody>
      </p:sp>
      <p:pic>
        <p:nvPicPr>
          <p:cNvPr id="16386" name="Picture 2" descr="http://www.about-garden.com/images_enc/00330/0033001_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501961"/>
            <a:ext cx="3888432" cy="519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biolib.cz/IMG/GAL/BIG/327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816" y="1501961"/>
            <a:ext cx="3448076" cy="519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250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10. </a:t>
            </a:r>
            <a:r>
              <a:rPr lang="nl-NL" dirty="0" err="1" smtClean="0"/>
              <a:t>Gleditsia</a:t>
            </a:r>
            <a:r>
              <a:rPr lang="nl-NL" dirty="0" smtClean="0"/>
              <a:t> </a:t>
            </a:r>
            <a:r>
              <a:rPr lang="nl-NL" dirty="0" err="1" smtClean="0"/>
              <a:t>triacanthos</a:t>
            </a:r>
            <a:r>
              <a:rPr lang="nl-NL" dirty="0" smtClean="0"/>
              <a:t> ‘</a:t>
            </a:r>
            <a:r>
              <a:rPr lang="nl-NL" dirty="0" err="1" smtClean="0"/>
              <a:t>Sunburst</a:t>
            </a:r>
            <a:r>
              <a:rPr lang="nl-NL" dirty="0" smtClean="0"/>
              <a:t>’/ Valse christusdoorn</a:t>
            </a:r>
            <a:endParaRPr lang="nl-NL" dirty="0"/>
          </a:p>
        </p:txBody>
      </p:sp>
      <p:pic>
        <p:nvPicPr>
          <p:cNvPr id="17410" name="Picture 2" descr="http://upload.wikimedia.org/wikipedia/commons/f/ff/Gleditsia_sunburst_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7" y="1700808"/>
            <a:ext cx="3331302" cy="501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upload.wikimedia.org/wikipedia/commons/4/4b/Gleditsia_sunburst_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817" y="1642192"/>
            <a:ext cx="3240286" cy="50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676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11. </a:t>
            </a:r>
            <a:r>
              <a:rPr lang="nl-NL" dirty="0" err="1" smtClean="0"/>
              <a:t>Laburnum</a:t>
            </a:r>
            <a:r>
              <a:rPr lang="nl-NL" dirty="0" smtClean="0"/>
              <a:t> </a:t>
            </a:r>
            <a:r>
              <a:rPr lang="nl-NL" dirty="0" err="1" smtClean="0"/>
              <a:t>watereri</a:t>
            </a:r>
            <a:r>
              <a:rPr lang="nl-NL" dirty="0" smtClean="0"/>
              <a:t> ‘</a:t>
            </a:r>
            <a:r>
              <a:rPr lang="nl-NL" dirty="0" err="1" smtClean="0"/>
              <a:t>Vossii</a:t>
            </a:r>
            <a:r>
              <a:rPr lang="nl-NL" dirty="0" smtClean="0"/>
              <a:t>’/ Gouden regen</a:t>
            </a:r>
            <a:endParaRPr lang="nl-NL" dirty="0"/>
          </a:p>
        </p:txBody>
      </p:sp>
      <p:pic>
        <p:nvPicPr>
          <p:cNvPr id="18434" name="Picture 2" descr="http://static2.jardiland.com/back-office/photos/1945-laburnum-x-watereri-vossi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70080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mijntuin.s3.amazonaws.com/plants/7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461" y="1700808"/>
            <a:ext cx="342351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72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12. </a:t>
            </a:r>
            <a:r>
              <a:rPr lang="nl-NL" dirty="0" smtClean="0"/>
              <a:t>Liquidambar </a:t>
            </a:r>
            <a:r>
              <a:rPr lang="nl-NL" dirty="0" err="1" smtClean="0"/>
              <a:t>styraciflua</a:t>
            </a:r>
            <a:r>
              <a:rPr lang="nl-NL" dirty="0" smtClean="0"/>
              <a:t>/ Amberboom</a:t>
            </a:r>
            <a:endParaRPr lang="nl-NL" dirty="0"/>
          </a:p>
        </p:txBody>
      </p:sp>
      <p:pic>
        <p:nvPicPr>
          <p:cNvPr id="19458" name="Picture 2" descr="http://www.naturallandscapesnursery.com/sweetgumtre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6" y="1772816"/>
            <a:ext cx="4528554" cy="49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erfs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431953"/>
            <a:ext cx="381635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629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13</a:t>
            </a:r>
            <a:r>
              <a:rPr lang="nl-NL" dirty="0" smtClean="0"/>
              <a:t>. </a:t>
            </a:r>
            <a:r>
              <a:rPr lang="nl-NL" dirty="0" smtClean="0"/>
              <a:t>Malus </a:t>
            </a:r>
            <a:r>
              <a:rPr lang="nl-NL" dirty="0" err="1" smtClean="0"/>
              <a:t>floribunda</a:t>
            </a:r>
            <a:r>
              <a:rPr lang="nl-NL" dirty="0" smtClean="0"/>
              <a:t>/ Sierappel</a:t>
            </a:r>
            <a:endParaRPr lang="nl-NL" dirty="0"/>
          </a:p>
        </p:txBody>
      </p:sp>
      <p:pic>
        <p:nvPicPr>
          <p:cNvPr id="20482" name="Picture 2" descr="http://www.xn--sulenobst-v2a.net/data/kundendaten/218131/Malus_floribunda_H_40-45_April_Ley_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440" y="1196752"/>
            <a:ext cx="4216056" cy="54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upload.wikimedia.org/wikipedia/commons/thumb/9/93/Malus_Floribunda.jpg/1024px-Malus_Floribund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1848" y="4013016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upload.wikimedia.org/wikipedia/commons/thumb/9/90/Malus_floribunda.jpg/1280px-Malus_floribund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453" y="1270245"/>
            <a:ext cx="3528393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63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</a:t>
            </a:r>
            <a:r>
              <a:rPr lang="nl-NL" dirty="0" smtClean="0"/>
              <a:t>4</a:t>
            </a:r>
            <a:r>
              <a:rPr lang="nl-NL" dirty="0" smtClean="0"/>
              <a:t>. </a:t>
            </a:r>
            <a:r>
              <a:rPr lang="nl-NL" dirty="0" err="1" smtClean="0"/>
              <a:t>Platanus</a:t>
            </a:r>
            <a:r>
              <a:rPr lang="nl-NL" dirty="0" smtClean="0"/>
              <a:t> </a:t>
            </a:r>
            <a:r>
              <a:rPr lang="nl-NL" dirty="0" err="1" smtClean="0"/>
              <a:t>hispanica</a:t>
            </a:r>
            <a:r>
              <a:rPr lang="nl-NL" dirty="0" smtClean="0"/>
              <a:t> / Plataan</a:t>
            </a:r>
            <a:endParaRPr lang="nl-NL" dirty="0"/>
          </a:p>
        </p:txBody>
      </p:sp>
      <p:pic>
        <p:nvPicPr>
          <p:cNvPr id="3" name="Picture 7" descr="Platanus x hispanica (London Plane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45243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mage:Platanus x hispanica Picass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787775"/>
            <a:ext cx="4379913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Platanus-hispanica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1340768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42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1</a:t>
            </a:r>
            <a:r>
              <a:rPr lang="nl-NL" dirty="0" smtClean="0"/>
              <a:t>5</a:t>
            </a:r>
            <a:r>
              <a:rPr lang="nl-NL" dirty="0" smtClean="0"/>
              <a:t>. Prunus </a:t>
            </a:r>
            <a:r>
              <a:rPr lang="nl-NL" dirty="0" err="1" smtClean="0"/>
              <a:t>cerasifera</a:t>
            </a:r>
            <a:r>
              <a:rPr lang="nl-NL" dirty="0" smtClean="0"/>
              <a:t> ‘Nigra’/ Sierkers</a:t>
            </a:r>
            <a:endParaRPr lang="nl-NL" dirty="0"/>
          </a:p>
        </p:txBody>
      </p:sp>
      <p:pic>
        <p:nvPicPr>
          <p:cNvPr id="3" name="Picture 7" descr="Prunus%20Cerasifera%20Nig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93839"/>
            <a:ext cx="344071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runus%20n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734" y="2812741"/>
            <a:ext cx="4732338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164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16</a:t>
            </a:r>
            <a:r>
              <a:rPr lang="nl-NL" dirty="0" smtClean="0"/>
              <a:t>. </a:t>
            </a:r>
            <a:r>
              <a:rPr lang="nl-NL" dirty="0" smtClean="0"/>
              <a:t>Prunus </a:t>
            </a:r>
            <a:r>
              <a:rPr lang="nl-NL" dirty="0" err="1" smtClean="0"/>
              <a:t>subhirtella</a:t>
            </a:r>
            <a:r>
              <a:rPr lang="nl-NL" dirty="0" smtClean="0"/>
              <a:t> ‘Autumnalis’/ Sierkers</a:t>
            </a:r>
            <a:endParaRPr lang="nl-NL" dirty="0"/>
          </a:p>
        </p:txBody>
      </p:sp>
      <p:pic>
        <p:nvPicPr>
          <p:cNvPr id="33794" name="Picture 2" descr="http://www.cdaid.org/urban/urbanforestry/images/Large/autumn%20flowering%20cherr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70" y="1412776"/>
            <a:ext cx="584835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bomennederland.files.wordpress.com/2011/01/prunus-subh-autum-nalis-av-110122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573016"/>
            <a:ext cx="3695435" cy="27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639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17</a:t>
            </a:r>
            <a:r>
              <a:rPr lang="nl-NL" dirty="0" smtClean="0"/>
              <a:t>. </a:t>
            </a:r>
            <a:r>
              <a:rPr lang="nl-NL" dirty="0" err="1" smtClean="0"/>
              <a:t>Robinia</a:t>
            </a:r>
            <a:r>
              <a:rPr lang="nl-NL" dirty="0" smtClean="0"/>
              <a:t> pseudoacacia ‘</a:t>
            </a:r>
            <a:r>
              <a:rPr lang="nl-NL" dirty="0" err="1" smtClean="0"/>
              <a:t>Frisia</a:t>
            </a:r>
            <a:r>
              <a:rPr lang="nl-NL" dirty="0" smtClean="0"/>
              <a:t>’/ Acacia</a:t>
            </a:r>
            <a:endParaRPr lang="nl-NL" dirty="0"/>
          </a:p>
        </p:txBody>
      </p:sp>
      <p:pic>
        <p:nvPicPr>
          <p:cNvPr id="34818" name="Picture 2" descr="http://www.tuindv.info/tdv_master/catalog/images/Robinia_pseudoacacia_Frisi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24944"/>
            <a:ext cx="3888432" cy="519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://upload.wikimedia.org/wikipedia/commons/7/7e/Robinia_pseudoacacia_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4128" y="3068960"/>
            <a:ext cx="4839872" cy="36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449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18</a:t>
            </a:r>
            <a:r>
              <a:rPr lang="nl-NL" dirty="0" smtClean="0"/>
              <a:t>. </a:t>
            </a:r>
            <a:r>
              <a:rPr lang="nl-NL" dirty="0" err="1" smtClean="0"/>
              <a:t>Robinia</a:t>
            </a:r>
            <a:r>
              <a:rPr lang="nl-NL" dirty="0" smtClean="0"/>
              <a:t> pseudoacacia ‘</a:t>
            </a:r>
            <a:r>
              <a:rPr lang="nl-NL" dirty="0" err="1" smtClean="0"/>
              <a:t>Umbraculifera</a:t>
            </a:r>
            <a:r>
              <a:rPr lang="nl-NL" dirty="0" smtClean="0"/>
              <a:t>’/ Acacia</a:t>
            </a:r>
            <a:endParaRPr lang="nl-NL" dirty="0"/>
          </a:p>
        </p:txBody>
      </p:sp>
      <p:pic>
        <p:nvPicPr>
          <p:cNvPr id="35842" name="Picture 2" descr="http://drzewaikrzewyozdobne.home.pl/boryslawice/attachments/Image/drzewa_li__ciaste/Robinia_pseudoacacia__Umbraculifera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91177"/>
            <a:ext cx="3898683" cy="520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upload.wikimedia.org/wikipedia/commons/3/3e/Podlaskie_-_Suprasl_-_Kopna_Gora_-_Arboretum_-_Robinia_pseudoacacia_'Umbraculifera'_-_branch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035068"/>
            <a:ext cx="4847861" cy="36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81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1. Acer </a:t>
            </a:r>
            <a:r>
              <a:rPr lang="nl-NL" dirty="0" err="1"/>
              <a:t>p</a:t>
            </a:r>
            <a:r>
              <a:rPr lang="nl-NL" dirty="0" err="1" smtClean="0"/>
              <a:t>latanoides</a:t>
            </a:r>
            <a:r>
              <a:rPr lang="nl-NL" dirty="0" smtClean="0"/>
              <a:t> ‘</a:t>
            </a:r>
            <a:r>
              <a:rPr lang="nl-NL" dirty="0" err="1" smtClean="0"/>
              <a:t>Globosum</a:t>
            </a:r>
            <a:r>
              <a:rPr lang="nl-NL" dirty="0" smtClean="0"/>
              <a:t>’/ Bolesdoorn</a:t>
            </a:r>
            <a:endParaRPr lang="nl-NL" dirty="0"/>
          </a:p>
        </p:txBody>
      </p:sp>
      <p:pic>
        <p:nvPicPr>
          <p:cNvPr id="1028" name="Picture 4" descr="http://www.veriflor.com/assets/products/acer_platanoides_globosum_foglia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2910" y="3185171"/>
            <a:ext cx="3849561" cy="34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200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765" y="1494332"/>
            <a:ext cx="38385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265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19</a:t>
            </a:r>
            <a:r>
              <a:rPr lang="nl-NL" dirty="0" smtClean="0"/>
              <a:t>. </a:t>
            </a:r>
            <a:r>
              <a:rPr lang="nl-NL" dirty="0" err="1" smtClean="0"/>
              <a:t>Salix</a:t>
            </a:r>
            <a:r>
              <a:rPr lang="nl-NL" dirty="0" smtClean="0"/>
              <a:t> alba ‘</a:t>
            </a:r>
            <a:r>
              <a:rPr lang="nl-NL" dirty="0" err="1" smtClean="0"/>
              <a:t>Belders</a:t>
            </a:r>
            <a:r>
              <a:rPr lang="nl-NL" dirty="0" smtClean="0"/>
              <a:t>’/ Wilg</a:t>
            </a:r>
            <a:endParaRPr lang="nl-NL" dirty="0"/>
          </a:p>
        </p:txBody>
      </p:sp>
      <p:pic>
        <p:nvPicPr>
          <p:cNvPr id="3" name="Picture 5" descr="378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38385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2453328417_d03f9eb1d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1" y="2848074"/>
            <a:ext cx="4907285" cy="36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143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20</a:t>
            </a:r>
            <a:r>
              <a:rPr lang="nl-NL" dirty="0" smtClean="0"/>
              <a:t>. </a:t>
            </a:r>
            <a:r>
              <a:rPr lang="nl-NL" dirty="0" err="1" smtClean="0"/>
              <a:t>Salix</a:t>
            </a:r>
            <a:r>
              <a:rPr lang="nl-NL" dirty="0" smtClean="0"/>
              <a:t> </a:t>
            </a:r>
            <a:r>
              <a:rPr lang="nl-NL" dirty="0" err="1" smtClean="0"/>
              <a:t>sepulcralis</a:t>
            </a:r>
            <a:r>
              <a:rPr lang="nl-NL" dirty="0" smtClean="0"/>
              <a:t> </a:t>
            </a:r>
            <a:r>
              <a:rPr lang="nl-NL" dirty="0" err="1" smtClean="0"/>
              <a:t>Chrysocoma</a:t>
            </a:r>
            <a:r>
              <a:rPr lang="nl-NL" dirty="0" smtClean="0"/>
              <a:t>/ Treurwilg</a:t>
            </a:r>
            <a:endParaRPr lang="nl-NL" dirty="0"/>
          </a:p>
        </p:txBody>
      </p:sp>
      <p:pic>
        <p:nvPicPr>
          <p:cNvPr id="3" name="Picture 5" descr="14-vrba_01_bi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6577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alis%20tristis%20bl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557338"/>
            <a:ext cx="34147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72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21</a:t>
            </a:r>
            <a:r>
              <a:rPr lang="nl-NL" dirty="0" smtClean="0"/>
              <a:t>. </a:t>
            </a:r>
            <a:r>
              <a:rPr lang="nl-NL" dirty="0" err="1" smtClean="0"/>
              <a:t>Tilia</a:t>
            </a:r>
            <a:r>
              <a:rPr lang="nl-NL" dirty="0" smtClean="0"/>
              <a:t> </a:t>
            </a:r>
            <a:r>
              <a:rPr lang="nl-NL" dirty="0" err="1" smtClean="0"/>
              <a:t>cordata</a:t>
            </a:r>
            <a:r>
              <a:rPr lang="nl-NL" dirty="0" smtClean="0"/>
              <a:t> ‘</a:t>
            </a:r>
            <a:r>
              <a:rPr lang="nl-NL" dirty="0" err="1" smtClean="0"/>
              <a:t>Greenspire</a:t>
            </a:r>
            <a:r>
              <a:rPr lang="nl-NL" dirty="0" smtClean="0"/>
              <a:t>’/ </a:t>
            </a:r>
            <a:r>
              <a:rPr lang="nl-NL" dirty="0" err="1" smtClean="0"/>
              <a:t>Leilinde</a:t>
            </a:r>
            <a:endParaRPr lang="nl-NL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57200" y="1900238"/>
          <a:ext cx="4038600" cy="392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 Editor-foto" r:id="rId3" imgW="8449854" imgH="8221223" progId="MSPhotoEd.3">
                  <p:embed/>
                </p:oleObj>
              </mc:Choice>
              <mc:Fallback>
                <p:oleObj name="Photo Editor-foto" r:id="rId3" imgW="8449854" imgH="822122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00238"/>
                        <a:ext cx="4038600" cy="392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7" descr="vorm-op-stam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67288" y="1600200"/>
            <a:ext cx="36957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380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22</a:t>
            </a:r>
            <a:r>
              <a:rPr lang="nl-NL" dirty="0" smtClean="0"/>
              <a:t>. </a:t>
            </a:r>
            <a:r>
              <a:rPr lang="nl-NL" dirty="0" err="1" smtClean="0"/>
              <a:t>Tilia</a:t>
            </a:r>
            <a:r>
              <a:rPr lang="nl-NL" dirty="0" smtClean="0"/>
              <a:t> </a:t>
            </a:r>
            <a:r>
              <a:rPr lang="nl-NL" dirty="0" err="1"/>
              <a:t>e</a:t>
            </a:r>
            <a:r>
              <a:rPr lang="nl-NL" dirty="0" err="1" smtClean="0"/>
              <a:t>uropaea</a:t>
            </a:r>
            <a:r>
              <a:rPr lang="nl-NL" dirty="0" smtClean="0"/>
              <a:t> ‘</a:t>
            </a:r>
            <a:r>
              <a:rPr lang="nl-NL" dirty="0" err="1" smtClean="0"/>
              <a:t>Pallida</a:t>
            </a:r>
            <a:r>
              <a:rPr lang="nl-NL" dirty="0" smtClean="0"/>
              <a:t>’/ Koningslinde</a:t>
            </a:r>
            <a:endParaRPr lang="nl-NL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413817"/>
              </p:ext>
            </p:extLst>
          </p:nvPr>
        </p:nvGraphicFramePr>
        <p:xfrm>
          <a:off x="323528" y="1700808"/>
          <a:ext cx="652303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hoto Editor-foto" r:id="rId3" imgW="6523810" imgH="4342857" progId="MSPhotoEd.3">
                  <p:embed/>
                </p:oleObj>
              </mc:Choice>
              <mc:Fallback>
                <p:oleObj name="Photo Editor-foto" r:id="rId3" imgW="6523810" imgH="43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700808"/>
                        <a:ext cx="652303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 descr="Tilia x europaea 'Wratislaviensis'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3859700"/>
            <a:ext cx="27654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164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23</a:t>
            </a:r>
            <a:r>
              <a:rPr lang="nl-NL" dirty="0" smtClean="0"/>
              <a:t>. </a:t>
            </a:r>
            <a:r>
              <a:rPr lang="nl-NL" dirty="0" err="1" smtClean="0"/>
              <a:t>Tilia</a:t>
            </a:r>
            <a:r>
              <a:rPr lang="nl-NL" dirty="0" smtClean="0"/>
              <a:t> </a:t>
            </a:r>
            <a:r>
              <a:rPr lang="nl-NL" dirty="0" err="1" smtClean="0"/>
              <a:t>tomentosa</a:t>
            </a:r>
            <a:r>
              <a:rPr lang="nl-NL" dirty="0" smtClean="0"/>
              <a:t> ‘Brabant’/ Zilverlinde</a:t>
            </a:r>
            <a:endParaRPr lang="nl-NL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964072"/>
              </p:ext>
            </p:extLst>
          </p:nvPr>
        </p:nvGraphicFramePr>
        <p:xfrm>
          <a:off x="611560" y="1844824"/>
          <a:ext cx="3532187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Photo Editor-foto" r:id="rId3" imgW="7104762" imgH="9116698" progId="MSPhotoEd.3">
                  <p:embed/>
                </p:oleObj>
              </mc:Choice>
              <mc:Fallback>
                <p:oleObj name="Photo Editor-foto" r:id="rId3" imgW="7104762" imgH="911669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844824"/>
                        <a:ext cx="3532187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 descr="Image:Tilia-tomentos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2813050"/>
            <a:ext cx="5184775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83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24</a:t>
            </a:r>
            <a:r>
              <a:rPr lang="nl-NL" dirty="0" smtClean="0"/>
              <a:t>. </a:t>
            </a:r>
            <a:r>
              <a:rPr lang="nl-NL" dirty="0" err="1" smtClean="0"/>
              <a:t>Ulmus</a:t>
            </a:r>
            <a:r>
              <a:rPr lang="nl-NL" dirty="0" smtClean="0"/>
              <a:t> ‘</a:t>
            </a:r>
            <a:r>
              <a:rPr lang="nl-NL" dirty="0" err="1" smtClean="0"/>
              <a:t>Camperdownii</a:t>
            </a:r>
            <a:r>
              <a:rPr lang="nl-NL" dirty="0" smtClean="0"/>
              <a:t>’/ </a:t>
            </a:r>
            <a:r>
              <a:rPr lang="nl-NL" dirty="0" err="1" smtClean="0"/>
              <a:t>Treuriep</a:t>
            </a:r>
            <a:endParaRPr lang="nl-NL" dirty="0"/>
          </a:p>
        </p:txBody>
      </p:sp>
      <p:pic>
        <p:nvPicPr>
          <p:cNvPr id="3" name="Picture 10" descr="glabrazom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6" y="1268760"/>
            <a:ext cx="3960812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5" descr="glabraknoppe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283902"/>
            <a:ext cx="38766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glabrabla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7784" y="3697757"/>
            <a:ext cx="2257425" cy="31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648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25</a:t>
            </a:r>
            <a:r>
              <a:rPr lang="nl-NL" dirty="0" smtClean="0"/>
              <a:t>. </a:t>
            </a:r>
            <a:r>
              <a:rPr lang="nl-NL" dirty="0" err="1" smtClean="0"/>
              <a:t>Ulmus</a:t>
            </a:r>
            <a:r>
              <a:rPr lang="nl-NL" dirty="0" smtClean="0"/>
              <a:t> </a:t>
            </a:r>
            <a:r>
              <a:rPr lang="nl-NL" dirty="0" err="1" smtClean="0"/>
              <a:t>hollandica</a:t>
            </a:r>
            <a:r>
              <a:rPr lang="nl-NL" dirty="0" smtClean="0"/>
              <a:t> ‘</a:t>
            </a:r>
            <a:r>
              <a:rPr lang="nl-NL" dirty="0" err="1" smtClean="0"/>
              <a:t>Wredei</a:t>
            </a:r>
            <a:r>
              <a:rPr lang="nl-NL" dirty="0" smtClean="0"/>
              <a:t>’/ </a:t>
            </a:r>
            <a:r>
              <a:rPr lang="nl-NL" dirty="0" err="1" smtClean="0"/>
              <a:t>Goudiep</a:t>
            </a:r>
            <a:endParaRPr lang="nl-NL" dirty="0"/>
          </a:p>
        </p:txBody>
      </p:sp>
      <p:pic>
        <p:nvPicPr>
          <p:cNvPr id="36866" name="Picture 2" descr="http://plantenbestel.nl/media/catalog/product/cache/1/image/9df78eab33525d08d6e5fb8d27136e95/u/l/ulmus_hollandica_wredei_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942" y="1649572"/>
            <a:ext cx="2803733" cy="49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://www.szkolka-smolin.pl/images/oferta/313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649573"/>
            <a:ext cx="3738311" cy="49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246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</a:t>
            </a:r>
            <a:r>
              <a:rPr lang="nl-NL" dirty="0" smtClean="0"/>
              <a:t>. </a:t>
            </a:r>
            <a:r>
              <a:rPr lang="nl-NL" dirty="0" err="1" smtClean="0"/>
              <a:t>Aesculus</a:t>
            </a:r>
            <a:r>
              <a:rPr lang="nl-NL" dirty="0" smtClean="0"/>
              <a:t> </a:t>
            </a:r>
            <a:r>
              <a:rPr lang="nl-NL" dirty="0" err="1" smtClean="0"/>
              <a:t>hippocastanum</a:t>
            </a:r>
            <a:r>
              <a:rPr lang="nl-NL" dirty="0" smtClean="0"/>
              <a:t>/ </a:t>
            </a:r>
            <a:r>
              <a:rPr lang="nl-NL" dirty="0" err="1" smtClean="0"/>
              <a:t>Paardekastanje</a:t>
            </a:r>
            <a:endParaRPr lang="nl-NL" dirty="0"/>
          </a:p>
        </p:txBody>
      </p:sp>
      <p:pic>
        <p:nvPicPr>
          <p:cNvPr id="4098" name="Picture 2" descr="http://www.cas.vanderbilt.edu/bioimages/biohires/a/haehi--lf297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755697"/>
            <a:ext cx="4621746" cy="308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upload.wikimedia.org/wikipedia/commons/1/14/Aesculus_hippocastanum_frui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8822" y="1412776"/>
            <a:ext cx="3444332" cy="25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upload.wikimedia.org/wikipedia/commons/c/cc/Aesculus_hippocastanum_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120651"/>
            <a:ext cx="3547327" cy="473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30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</a:t>
            </a:r>
            <a:r>
              <a:rPr lang="nl-NL" dirty="0" smtClean="0"/>
              <a:t>. </a:t>
            </a:r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pendula</a:t>
            </a:r>
            <a:r>
              <a:rPr lang="nl-NL" dirty="0" smtClean="0"/>
              <a:t>/ Berk</a:t>
            </a:r>
            <a:endParaRPr lang="nl-NL" dirty="0"/>
          </a:p>
        </p:txBody>
      </p:sp>
      <p:pic>
        <p:nvPicPr>
          <p:cNvPr id="6150" name="Picture 6" descr="http://upload.wikimedia.org/wikipedia/commons/4/46/Betula_pendula_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68759"/>
            <a:ext cx="417628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etula_pendula-ruwe_berk0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237036"/>
            <a:ext cx="4176464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www.kuleuven-kulak.be/kulakbiocampus/bomen-heesters/Betula%20pendula%20-%20Ruwe%20berk/Betula_pendula-ruwe_berk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725652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50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4</a:t>
            </a:r>
            <a:r>
              <a:rPr lang="nl-NL" dirty="0" smtClean="0"/>
              <a:t>. </a:t>
            </a:r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pendula</a:t>
            </a:r>
            <a:r>
              <a:rPr lang="nl-NL" dirty="0" smtClean="0"/>
              <a:t> ‘</a:t>
            </a:r>
            <a:r>
              <a:rPr lang="nl-NL" dirty="0" err="1" smtClean="0"/>
              <a:t>Youngii</a:t>
            </a:r>
            <a:r>
              <a:rPr lang="nl-NL" dirty="0" smtClean="0"/>
              <a:t>’/Prieelberk</a:t>
            </a:r>
            <a:endParaRPr lang="nl-NL" dirty="0"/>
          </a:p>
        </p:txBody>
      </p:sp>
      <p:pic>
        <p:nvPicPr>
          <p:cNvPr id="7170" name="Picture 2" descr="http://commondatastorage.googleapis.com/static.panoramio.com/photos/original/3488842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4843" y="1412776"/>
            <a:ext cx="5091577" cy="50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2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5</a:t>
            </a:r>
            <a:r>
              <a:rPr lang="nl-NL" dirty="0" smtClean="0"/>
              <a:t>. </a:t>
            </a:r>
            <a:r>
              <a:rPr lang="nl-NL" dirty="0" err="1" smtClean="0"/>
              <a:t>Catalpa</a:t>
            </a:r>
            <a:r>
              <a:rPr lang="nl-NL" dirty="0" smtClean="0"/>
              <a:t> </a:t>
            </a:r>
            <a:r>
              <a:rPr lang="nl-NL" dirty="0" err="1" smtClean="0"/>
              <a:t>bignonioides</a:t>
            </a:r>
            <a:r>
              <a:rPr lang="nl-NL" dirty="0" smtClean="0"/>
              <a:t>/ Trompetboom</a:t>
            </a:r>
            <a:endParaRPr lang="nl-NL" dirty="0"/>
          </a:p>
        </p:txBody>
      </p:sp>
      <p:pic>
        <p:nvPicPr>
          <p:cNvPr id="9220" name="Picture 4" descr="http://zgalus.free.fr/Catalpa_fruit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911198"/>
            <a:ext cx="3617627" cy="483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3.bp.blogspot.com/-nfVCA8AOc0k/TxbiVHPlenI/AAAAAAAAEP8/hr93sM7hCJo/s1600/catalpa_1_-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911198"/>
            <a:ext cx="5012171" cy="33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232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6</a:t>
            </a:r>
            <a:r>
              <a:rPr lang="nl-NL" dirty="0" smtClean="0"/>
              <a:t>. </a:t>
            </a:r>
            <a:r>
              <a:rPr lang="nl-NL" dirty="0" err="1" smtClean="0"/>
              <a:t>Catalpa</a:t>
            </a:r>
            <a:r>
              <a:rPr lang="nl-NL" dirty="0" smtClean="0"/>
              <a:t> </a:t>
            </a:r>
            <a:r>
              <a:rPr lang="nl-NL" dirty="0" err="1" smtClean="0"/>
              <a:t>bignonioides</a:t>
            </a:r>
            <a:r>
              <a:rPr lang="nl-NL" dirty="0" smtClean="0"/>
              <a:t> ‘Nana’/ Trompetboom</a:t>
            </a:r>
            <a:endParaRPr lang="nl-NL" dirty="0"/>
          </a:p>
        </p:txBody>
      </p:sp>
      <p:pic>
        <p:nvPicPr>
          <p:cNvPr id="10242" name="Picture 2" descr="http://lve-baumschule.de/i/pflanzen/Catalpa-bignonioides-Nana__263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905116"/>
            <a:ext cx="458364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upload.wikimedia.org/wikipedia/commons/f/f2/Catalpa_bignonioides_%22Nana%22_-_feuille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498674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3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7</a:t>
            </a:r>
            <a:r>
              <a:rPr lang="nl-NL" dirty="0" smtClean="0"/>
              <a:t>. </a:t>
            </a:r>
            <a:r>
              <a:rPr lang="nl-NL" dirty="0" err="1" smtClean="0"/>
              <a:t>Crataegus</a:t>
            </a:r>
            <a:r>
              <a:rPr lang="nl-NL" dirty="0" smtClean="0"/>
              <a:t> </a:t>
            </a:r>
            <a:r>
              <a:rPr lang="nl-NL" dirty="0" err="1" smtClean="0"/>
              <a:t>laevigata</a:t>
            </a:r>
            <a:r>
              <a:rPr lang="nl-NL" dirty="0" smtClean="0"/>
              <a:t> ‘</a:t>
            </a:r>
            <a:r>
              <a:rPr lang="nl-NL" dirty="0" err="1" smtClean="0"/>
              <a:t>Paul’s</a:t>
            </a:r>
            <a:r>
              <a:rPr lang="nl-NL" dirty="0" smtClean="0"/>
              <a:t> </a:t>
            </a:r>
            <a:r>
              <a:rPr lang="nl-NL" dirty="0" err="1" smtClean="0"/>
              <a:t>Scarlet</a:t>
            </a:r>
            <a:r>
              <a:rPr lang="nl-NL" dirty="0" smtClean="0"/>
              <a:t>’/ Meidoorn</a:t>
            </a:r>
            <a:endParaRPr lang="nl-NL" dirty="0"/>
          </a:p>
        </p:txBody>
      </p:sp>
      <p:pic>
        <p:nvPicPr>
          <p:cNvPr id="12290" name="Picture 2" descr="http://www.duchyofcornwallnursery.co.uk/cpimages/product_zoomimage/PTP-CRALAPAS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4196730" cy="419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ayearinseattlegardens.com/wp-content/uploads/2012/05/paulsscarle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1700808"/>
            <a:ext cx="5112568" cy="346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57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8</a:t>
            </a:r>
            <a:r>
              <a:rPr lang="nl-NL" dirty="0" smtClean="0"/>
              <a:t>. </a:t>
            </a:r>
            <a:r>
              <a:rPr lang="nl-NL" dirty="0" err="1" smtClean="0"/>
              <a:t>Fagus</a:t>
            </a:r>
            <a:r>
              <a:rPr lang="nl-NL" dirty="0" smtClean="0"/>
              <a:t> </a:t>
            </a:r>
            <a:r>
              <a:rPr lang="nl-NL" dirty="0" err="1" smtClean="0"/>
              <a:t>sylvatica</a:t>
            </a:r>
            <a:r>
              <a:rPr lang="nl-NL" dirty="0" smtClean="0"/>
              <a:t>/ Beuk</a:t>
            </a:r>
            <a:endParaRPr lang="nl-NL" dirty="0"/>
          </a:p>
        </p:txBody>
      </p:sp>
      <p:pic>
        <p:nvPicPr>
          <p:cNvPr id="14338" name="Picture 2" descr="http://www.tuinkrant.com/plantengids/macro1/6490_m.jp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156184"/>
            <a:ext cx="4583832" cy="343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Beuk__Fagus_sylvatica__European_beech@5@img_9076kno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1556792"/>
            <a:ext cx="3678238" cy="276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8925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189</Words>
  <Application>Microsoft Office PowerPoint</Application>
  <PresentationFormat>Diavoorstelling (4:3)</PresentationFormat>
  <Paragraphs>26</Paragraphs>
  <Slides>26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Arial</vt:lpstr>
      <vt:lpstr>Calibri</vt:lpstr>
      <vt:lpstr>Kantoorthema</vt:lpstr>
      <vt:lpstr>Photo Editor-foto</vt:lpstr>
      <vt:lpstr>Bomen</vt:lpstr>
      <vt:lpstr>1. Acer platanoides ‘Globosum’/ Bolesdoorn</vt:lpstr>
      <vt:lpstr>2. Aesculus hippocastanum/ Paardekastanje</vt:lpstr>
      <vt:lpstr>3. Betula pendula/ Berk</vt:lpstr>
      <vt:lpstr>4. Betula pendula ‘Youngii’/Prieelberk</vt:lpstr>
      <vt:lpstr>5. Catalpa bignonioides/ Trompetboom</vt:lpstr>
      <vt:lpstr>6. Catalpa bignonioides ‘Nana’/ Trompetboom</vt:lpstr>
      <vt:lpstr>7. Crataegus laevigata ‘Paul’s Scarlet’/ Meidoorn</vt:lpstr>
      <vt:lpstr>8. Fagus sylvatica/ Beuk</vt:lpstr>
      <vt:lpstr>9. Fagus sylvatica ‘Atropunicea’/ Rode beuk</vt:lpstr>
      <vt:lpstr>10. Gleditsia triacanthos ‘Sunburst’/ Valse christusdoorn</vt:lpstr>
      <vt:lpstr>11. Laburnum watereri ‘Vossii’/ Gouden regen</vt:lpstr>
      <vt:lpstr>12. Liquidambar styraciflua/ Amberboom</vt:lpstr>
      <vt:lpstr>13. Malus floribunda/ Sierappel</vt:lpstr>
      <vt:lpstr>14. Platanus hispanica / Plataan</vt:lpstr>
      <vt:lpstr>15. Prunus cerasifera ‘Nigra’/ Sierkers</vt:lpstr>
      <vt:lpstr>16. Prunus subhirtella ‘Autumnalis’/ Sierkers</vt:lpstr>
      <vt:lpstr>17. Robinia pseudoacacia ‘Frisia’/ Acacia</vt:lpstr>
      <vt:lpstr>18. Robinia pseudoacacia ‘Umbraculifera’/ Acacia</vt:lpstr>
      <vt:lpstr>19. Salix alba ‘Belders’/ Wilg</vt:lpstr>
      <vt:lpstr>20. Salix sepulcralis Chrysocoma/ Treurwilg</vt:lpstr>
      <vt:lpstr>21. Tilia cordata ‘Greenspire’/ Leilinde</vt:lpstr>
      <vt:lpstr>22. Tilia europaea ‘Pallida’/ Koningslinde</vt:lpstr>
      <vt:lpstr>23. Tilia tomentosa ‘Brabant’/ Zilverlinde</vt:lpstr>
      <vt:lpstr>24. Ulmus ‘Camperdownii’/ Treuriep</vt:lpstr>
      <vt:lpstr>25. Ulmus hollandica ‘Wredei’/ Goudiep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Kamerplanten</dc:title>
  <dc:creator>admin</dc:creator>
  <cp:lastModifiedBy>Regien Mendel - ten Napel</cp:lastModifiedBy>
  <cp:revision>10</cp:revision>
  <dcterms:created xsi:type="dcterms:W3CDTF">2016-02-17T14:42:08Z</dcterms:created>
  <dcterms:modified xsi:type="dcterms:W3CDTF">2017-05-18T13:56:45Z</dcterms:modified>
</cp:coreProperties>
</file>