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75" r:id="rId6"/>
    <p:sldId id="272" r:id="rId7"/>
    <p:sldId id="274" r:id="rId8"/>
    <p:sldId id="273" r:id="rId9"/>
    <p:sldId id="260" r:id="rId10"/>
    <p:sldId id="261" r:id="rId11"/>
    <p:sldId id="276" r:id="rId12"/>
    <p:sldId id="262" r:id="rId13"/>
    <p:sldId id="269" r:id="rId14"/>
    <p:sldId id="265" r:id="rId15"/>
    <p:sldId id="266" r:id="rId16"/>
    <p:sldId id="267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65C3E2-AFB1-4F65-8FD8-1A1522BD53D1}" type="datetimeFigureOut">
              <a:rPr lang="nl-NL" smtClean="0"/>
              <a:pPr/>
              <a:t>17-5-2017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83E6D9-F9E0-44B9-A663-E9A482C35E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as.fr/countries/generator/cl-pw/fr/products/ensileuse/jaguar_980-930/video_animation/ani_wartung/start,lang=fr_FR.html" TargetMode="External"/><Relationship Id="rId2" Type="http://schemas.openxmlformats.org/officeDocument/2006/relationships/hyperlink" Target="http://www.claas.fr/countries/generator/cl-pw/fr/products/ensileuse/jaguar_980-930/video_animation/ani_gutfluss/start,lang=fr_FR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r>
              <a:rPr lang="nl-NL" dirty="0" err="1" smtClean="0"/>
              <a:t>bn</a:t>
            </a:r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0125075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115616" y="33265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err="1" smtClean="0"/>
              <a:t>hakselaar</a:t>
            </a:r>
            <a:endParaRPr lang="nl-NL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Dagelijkse onderhoud </a:t>
            </a:r>
          </a:p>
          <a:p>
            <a:r>
              <a:rPr lang="nl-NL" sz="1600" dirty="0" smtClean="0"/>
              <a:t>Controleer of de machine schoon is en reinig indien</a:t>
            </a:r>
          </a:p>
          <a:p>
            <a:pPr>
              <a:buNone/>
            </a:pPr>
            <a:r>
              <a:rPr lang="nl-NL" sz="1600" dirty="0" smtClean="0"/>
              <a:t>	nodig</a:t>
            </a:r>
          </a:p>
          <a:p>
            <a:r>
              <a:rPr lang="nl-NL" sz="1600" dirty="0" smtClean="0"/>
              <a:t>Peil motorolie</a:t>
            </a:r>
          </a:p>
          <a:p>
            <a:r>
              <a:rPr lang="nl-NL" sz="1600" dirty="0" smtClean="0"/>
              <a:t>Peil hydraulische olie, dichtheid van de installatie</a:t>
            </a:r>
          </a:p>
          <a:p>
            <a:r>
              <a:rPr lang="nl-NL" sz="1600" dirty="0" smtClean="0"/>
              <a:t>Peil koelmiddel motor</a:t>
            </a:r>
          </a:p>
          <a:p>
            <a:r>
              <a:rPr lang="nl-NL" sz="1600" dirty="0" smtClean="0"/>
              <a:t>Centrale smering</a:t>
            </a:r>
          </a:p>
          <a:p>
            <a:r>
              <a:rPr lang="nl-NL" sz="1600" dirty="0" smtClean="0"/>
              <a:t>Banden</a:t>
            </a:r>
          </a:p>
          <a:p>
            <a:r>
              <a:rPr lang="nl-NL" sz="1600" dirty="0" smtClean="0"/>
              <a:t>Lichtfunctie</a:t>
            </a:r>
          </a:p>
          <a:p>
            <a:r>
              <a:rPr lang="nl-NL" sz="1600" dirty="0" smtClean="0"/>
              <a:t>Rem</a:t>
            </a:r>
          </a:p>
          <a:p>
            <a:pPr>
              <a:buNone/>
            </a:pPr>
            <a:r>
              <a:rPr lang="nl-NL" sz="2000" dirty="0" smtClean="0"/>
              <a:t>Jaarlijkse onderhoud </a:t>
            </a:r>
          </a:p>
          <a:p>
            <a:pPr>
              <a:buNone/>
            </a:pPr>
            <a:r>
              <a:rPr lang="nl-NL" sz="2000" dirty="0" smtClean="0"/>
              <a:t>Goed afspuiten/smeren  van de machine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onderhoud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Zuiver maken van korrel </a:t>
            </a:r>
            <a:r>
              <a:rPr lang="nl-NL" dirty="0" err="1" smtClean="0"/>
              <a:t>kneuzer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Reiniging van de messen kooi + invoer</a:t>
            </a:r>
          </a:p>
          <a:p>
            <a:endParaRPr lang="nl-NL" dirty="0" smtClean="0"/>
          </a:p>
          <a:p>
            <a:r>
              <a:rPr lang="nl-NL" dirty="0" smtClean="0"/>
              <a:t>De bekken goed zuiver maken</a:t>
            </a:r>
          </a:p>
          <a:p>
            <a:endParaRPr lang="nl-NL" dirty="0" smtClean="0"/>
          </a:p>
          <a:p>
            <a:r>
              <a:rPr lang="nl-NL" sz="2800" dirty="0" smtClean="0"/>
              <a:t>Zuiver maken van de machine ook voor al om brand gevaar te verkomen</a:t>
            </a:r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Reiniging</a:t>
            </a: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Houd genoeg afstand van de machine en voor al bij de bek </a:t>
            </a:r>
          </a:p>
          <a:p>
            <a:r>
              <a:rPr lang="nl-NL" dirty="0" smtClean="0"/>
              <a:t>Zorg voor de juiste afscherming van de bekken </a:t>
            </a:r>
          </a:p>
          <a:p>
            <a:endParaRPr lang="nl-NL" dirty="0" smtClean="0"/>
          </a:p>
          <a:p>
            <a:r>
              <a:rPr lang="nl-NL" dirty="0" smtClean="0"/>
              <a:t>Maak de machine ook zuiver voor brand gevaar te verkomen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100_0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5534" y="908720"/>
            <a:ext cx="3768465" cy="282346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Transport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27584" y="1772816"/>
            <a:ext cx="412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zorg voor goede afscherming van de bek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3228359" cy="227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971600" y="3717032"/>
            <a:ext cx="4045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Zorg er voor dat de wielen in geklapt zijn </a:t>
            </a:r>
          </a:p>
          <a:p>
            <a:endParaRPr lang="nl-NL" dirty="0" smtClean="0"/>
          </a:p>
          <a:p>
            <a:r>
              <a:rPr lang="nl-NL" dirty="0" smtClean="0"/>
              <a:t>Zet het stof scherm en druk rol omlaag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59271"/>
            <a:ext cx="8229600" cy="256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nl-NL" dirty="0" smtClean="0"/>
              <a:t>Opzetstukken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Maïs balk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met kettingen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Maïs balk</a:t>
            </a:r>
            <a:br>
              <a:rPr lang="nl-NL" dirty="0" smtClean="0"/>
            </a:br>
            <a:r>
              <a:rPr lang="nl-NL" sz="2200" dirty="0" smtClean="0"/>
              <a:t>met roterende schotels</a:t>
            </a:r>
            <a:endParaRPr lang="nl-NL" sz="2200" dirty="0"/>
          </a:p>
        </p:txBody>
      </p:sp>
      <p:pic>
        <p:nvPicPr>
          <p:cNvPr id="5" name="Afbeelding 4" descr="S7307445.jpg"/>
          <p:cNvPicPr>
            <a:picLocks noChangeAspect="1"/>
          </p:cNvPicPr>
          <p:nvPr/>
        </p:nvPicPr>
        <p:blipFill>
          <a:blip r:embed="rId2" cstate="print"/>
          <a:srcRect t="36073"/>
          <a:stretch>
            <a:fillRect/>
          </a:stretch>
        </p:blipFill>
        <p:spPr>
          <a:xfrm>
            <a:off x="0" y="2276872"/>
            <a:ext cx="914400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laas-kettingbek-6-rijig-512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661785" cy="424633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Kolvenplukker</a:t>
            </a:r>
            <a:br>
              <a:rPr lang="nl-NL" dirty="0" smtClean="0"/>
            </a:br>
            <a:r>
              <a:rPr lang="nl-NL" sz="2000" dirty="0" smtClean="0"/>
              <a:t>wordt gebruikt voor maïskolven schroot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Pick</a:t>
            </a:r>
            <a:r>
              <a:rPr lang="nl-NL" dirty="0" smtClean="0"/>
              <a:t> up </a:t>
            </a:r>
            <a:br>
              <a:rPr lang="nl-NL" dirty="0" smtClean="0"/>
            </a:br>
            <a:r>
              <a:rPr lang="nl-NL" sz="2200" dirty="0" smtClean="0"/>
              <a:t>wordt gebruikt voor gras of luzerne</a:t>
            </a: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dirty="0" smtClean="0"/>
              <a:t>Maai bord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200" dirty="0" smtClean="0"/>
              <a:t>wordt gebruikt voor het direct maaien en </a:t>
            </a:r>
            <a:r>
              <a:rPr lang="nl-NL" sz="2200" dirty="0" err="1" smtClean="0"/>
              <a:t>hakselen</a:t>
            </a:r>
            <a:r>
              <a:rPr lang="nl-NL" sz="2200" dirty="0" smtClean="0"/>
              <a:t> van gras</a:t>
            </a:r>
            <a:br>
              <a:rPr lang="nl-NL" sz="2200" dirty="0" smtClean="0"/>
            </a:br>
            <a:endParaRPr lang="nl-NL" sz="2200" dirty="0"/>
          </a:p>
        </p:txBody>
      </p:sp>
      <p:pic>
        <p:nvPicPr>
          <p:cNvPr id="5" name="Afbeelding 4" descr="Claas-Direct-Disc-520-Contour-1051888.jpg"/>
          <p:cNvPicPr>
            <a:picLocks noChangeAspect="1"/>
          </p:cNvPicPr>
          <p:nvPr/>
        </p:nvPicPr>
        <p:blipFill>
          <a:blip r:embed="rId2" cstate="print"/>
          <a:srcRect b="47200"/>
          <a:stretch>
            <a:fillRect/>
          </a:stretch>
        </p:blipFill>
        <p:spPr>
          <a:xfrm>
            <a:off x="467544" y="3068960"/>
            <a:ext cx="8137297" cy="3222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tn_DSC08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Maaiers</a:t>
            </a:r>
            <a:br>
              <a:rPr lang="nl-NL" dirty="0" smtClean="0"/>
            </a:br>
            <a:r>
              <a:rPr lang="nl-NL" sz="2200" dirty="0" smtClean="0"/>
              <a:t>voor het maaien van gras</a:t>
            </a:r>
            <a:endParaRPr lang="nl-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/>
            <a:r>
              <a:rPr lang="nl-NL" dirty="0" smtClean="0"/>
              <a:t>Soorten </a:t>
            </a:r>
          </a:p>
          <a:p>
            <a:pPr lvl="5"/>
            <a:r>
              <a:rPr lang="nl-NL" dirty="0" smtClean="0"/>
              <a:t>Werking </a:t>
            </a:r>
          </a:p>
          <a:p>
            <a:pPr lvl="5"/>
            <a:r>
              <a:rPr lang="nl-NL" dirty="0" smtClean="0"/>
              <a:t>Aandrijving </a:t>
            </a:r>
          </a:p>
          <a:p>
            <a:pPr lvl="5"/>
            <a:r>
              <a:rPr lang="nl-NL" dirty="0" smtClean="0"/>
              <a:t>Stuurautomaat</a:t>
            </a:r>
          </a:p>
          <a:p>
            <a:pPr lvl="5"/>
            <a:r>
              <a:rPr lang="nl-NL" dirty="0" smtClean="0"/>
              <a:t>Doel </a:t>
            </a:r>
          </a:p>
          <a:p>
            <a:pPr lvl="5"/>
            <a:r>
              <a:rPr lang="nl-NL" dirty="0" smtClean="0"/>
              <a:t>Onderhoud </a:t>
            </a:r>
          </a:p>
          <a:p>
            <a:pPr lvl="5"/>
            <a:r>
              <a:rPr lang="nl-NL" dirty="0" smtClean="0"/>
              <a:t>Veiligheid</a:t>
            </a:r>
          </a:p>
          <a:p>
            <a:pPr lvl="5"/>
            <a:r>
              <a:rPr lang="nl-NL" dirty="0" smtClean="0"/>
              <a:t>Transport</a:t>
            </a:r>
          </a:p>
          <a:p>
            <a:pPr lvl="5"/>
            <a:r>
              <a:rPr lang="nl-NL" dirty="0" smtClean="0"/>
              <a:t>opzetstukken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Inhoudsopgave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108x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735415" cy="219374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</a:t>
            </a:r>
            <a:endParaRPr lang="nl-NL" dirty="0"/>
          </a:p>
        </p:txBody>
      </p:sp>
      <p:pic>
        <p:nvPicPr>
          <p:cNvPr id="5" name="Afbeelding 4" descr="PZ-Vicon-MH-180S-Quattr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933056"/>
            <a:ext cx="3600400" cy="2700300"/>
          </a:xfrm>
          <a:prstGeom prst="rect">
            <a:avLst/>
          </a:prstGeom>
        </p:spPr>
      </p:pic>
      <p:pic>
        <p:nvPicPr>
          <p:cNvPr id="6" name="Afbeelding 5" descr="j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484784"/>
            <a:ext cx="44196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maishakselaa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756" b="35457"/>
          <a:stretch>
            <a:fillRect/>
          </a:stretch>
        </p:blipFill>
        <p:spPr>
          <a:xfrm>
            <a:off x="683568" y="0"/>
            <a:ext cx="6408712" cy="692140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</a:t>
            </a:r>
            <a:endParaRPr lang="nl-NL" dirty="0"/>
          </a:p>
        </p:txBody>
      </p:sp>
      <p:pic>
        <p:nvPicPr>
          <p:cNvPr id="9" name="Afbeelding 8" descr="maishakselaar.gif"/>
          <p:cNvPicPr>
            <a:picLocks noChangeAspect="1"/>
          </p:cNvPicPr>
          <p:nvPr/>
        </p:nvPicPr>
        <p:blipFill>
          <a:blip r:embed="rId2" cstate="print"/>
          <a:srcRect t="72065" r="59989" b="641"/>
          <a:stretch>
            <a:fillRect/>
          </a:stretch>
        </p:blipFill>
        <p:spPr>
          <a:xfrm>
            <a:off x="7092280" y="0"/>
            <a:ext cx="2376264" cy="68580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1"/>
            <a:ext cx="611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Werking </a:t>
            </a:r>
            <a:endParaRPr lang="nl-N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050" dirty="0" smtClean="0">
                <a:hlinkClick r:id="rId2"/>
              </a:rPr>
              <a:t>http://www.claas.fr/countries/generator/cl-pw/fr/products/ensileuse/jaguar_980-930/video_animation/ani_gutfluss/start,lang=fr_FR.html</a:t>
            </a:r>
            <a:endParaRPr lang="nl-NL" sz="1050" dirty="0" smtClean="0"/>
          </a:p>
          <a:p>
            <a:endParaRPr lang="nl-NL" sz="1050" dirty="0" smtClean="0"/>
          </a:p>
          <a:p>
            <a:endParaRPr lang="nl-NL" sz="1800" dirty="0" smtClean="0"/>
          </a:p>
          <a:p>
            <a:r>
              <a:rPr lang="nl-NL" sz="1800" dirty="0" smtClean="0"/>
              <a:t>Zorg  voor de goede afstelling van  messen kooi dat de messen net niet ergens tegenaan komt </a:t>
            </a:r>
          </a:p>
          <a:p>
            <a:endParaRPr lang="nl-NL" sz="1800" dirty="0" smtClean="0"/>
          </a:p>
          <a:p>
            <a:r>
              <a:rPr lang="nl-NL" sz="1800" dirty="0" smtClean="0"/>
              <a:t>Zorg voor goede afstelling van de korrel </a:t>
            </a:r>
            <a:r>
              <a:rPr lang="nl-NL" sz="1800" dirty="0" err="1" smtClean="0"/>
              <a:t>kneuzer</a:t>
            </a:r>
            <a:endParaRPr lang="nl-NL" sz="1800" dirty="0" smtClean="0"/>
          </a:p>
          <a:p>
            <a:endParaRPr lang="nl-NL" sz="1800" dirty="0" smtClean="0"/>
          </a:p>
          <a:p>
            <a:r>
              <a:rPr lang="nl-NL" sz="1800" dirty="0" smtClean="0"/>
              <a:t>Zorg voor de juiste afstelling van de invoer en de ventilator  </a:t>
            </a:r>
          </a:p>
          <a:p>
            <a:endParaRPr lang="nl-NL" sz="1800" dirty="0" smtClean="0"/>
          </a:p>
          <a:p>
            <a:r>
              <a:rPr lang="nl-NL" sz="1800" dirty="0" smtClean="0"/>
              <a:t>Zorg voor de juiste afstelling per gewas </a:t>
            </a:r>
          </a:p>
          <a:p>
            <a:endParaRPr lang="nl-NL" sz="1800" dirty="0" smtClean="0"/>
          </a:p>
          <a:p>
            <a:endParaRPr lang="nl-NL" sz="1800" dirty="0" smtClean="0"/>
          </a:p>
          <a:p>
            <a:r>
              <a:rPr lang="nl-NL" sz="1050" dirty="0" smtClean="0">
                <a:hlinkClick r:id="rId3"/>
              </a:rPr>
              <a:t>http://www.claas.fr/countries/generator/cl-pw/fr/products/ensileuse/jaguar_980-930/video_animation/ani_wartung/start,lang=fr_FR.html</a:t>
            </a:r>
            <a:endParaRPr lang="nl-NL" sz="10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AFSTELLEN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60840" cy="54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Aandrijving</a:t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11" y="1843087"/>
            <a:ext cx="7793081" cy="50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R9000_83004_2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139510" cy="309634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Stuur automaat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Het meest worden ze gebruikt voor gras en maïs als voerderwinning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</TotalTime>
  <Words>189</Words>
  <Application>Microsoft Office PowerPoint</Application>
  <PresentationFormat>Diavoorstelling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Lucida Sans Unicode</vt:lpstr>
      <vt:lpstr>Verdana</vt:lpstr>
      <vt:lpstr>Wingdings 2</vt:lpstr>
      <vt:lpstr>Wingdings 3</vt:lpstr>
      <vt:lpstr>Concours</vt:lpstr>
      <vt:lpstr>  bn  </vt:lpstr>
      <vt:lpstr>Inhoudsopgave</vt:lpstr>
      <vt:lpstr>Soorten </vt:lpstr>
      <vt:lpstr>werking</vt:lpstr>
      <vt:lpstr>AFSTELLEN</vt:lpstr>
      <vt:lpstr>Aandrijving </vt:lpstr>
      <vt:lpstr>PowerPoint-presentatie</vt:lpstr>
      <vt:lpstr>Stuur automaat</vt:lpstr>
      <vt:lpstr>Doel </vt:lpstr>
      <vt:lpstr>onderhoud</vt:lpstr>
      <vt:lpstr>Reiniging</vt:lpstr>
      <vt:lpstr>veiligheid</vt:lpstr>
      <vt:lpstr>Transport </vt:lpstr>
      <vt:lpstr>Opzetstukken   Maïs balk  met kettingen</vt:lpstr>
      <vt:lpstr>Maïs balk met roterende schotels</vt:lpstr>
      <vt:lpstr>Kolvenplukker wordt gebruikt voor maïskolven schroot</vt:lpstr>
      <vt:lpstr>Pick up  wordt gebruikt voor gras of luzerne</vt:lpstr>
      <vt:lpstr>Maai bord  wordt gebruikt voor het direct maaien en hakselen van gras </vt:lpstr>
      <vt:lpstr>Maaiers voor het maaien van gras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</dc:title>
  <dc:creator>Gebruiker</dc:creator>
  <cp:lastModifiedBy>Pieter Arends</cp:lastModifiedBy>
  <cp:revision>10</cp:revision>
  <dcterms:created xsi:type="dcterms:W3CDTF">2011-04-18T09:18:47Z</dcterms:created>
  <dcterms:modified xsi:type="dcterms:W3CDTF">2017-05-16T22:05:24Z</dcterms:modified>
</cp:coreProperties>
</file>