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85DB-360E-4A99-AD8C-0829AA49D90B}" type="datetimeFigureOut">
              <a:rPr lang="nl-NL" smtClean="0"/>
              <a:pPr/>
              <a:t>18-4-2012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Een- en tweejarige perkplanten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en-US" b="1" dirty="0" err="1" smtClean="0"/>
              <a:t>Pelargónium</a:t>
            </a:r>
            <a:r>
              <a:rPr lang="en-US" b="1" dirty="0" smtClean="0"/>
              <a:t> </a:t>
            </a:r>
            <a:r>
              <a:rPr lang="en-US" b="1" dirty="0" err="1" smtClean="0"/>
              <a:t>Zonale</a:t>
            </a:r>
            <a:r>
              <a:rPr lang="en-US" b="1" dirty="0" smtClean="0"/>
              <a:t> </a:t>
            </a:r>
            <a:r>
              <a:rPr lang="en-US" b="1" dirty="0" err="1" smtClean="0"/>
              <a:t>Groep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Geranium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Afbeelding 6" descr="pel.z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2376264" cy="2763097"/>
          </a:xfrm>
          <a:prstGeom prst="rect">
            <a:avLst/>
          </a:prstGeom>
        </p:spPr>
      </p:pic>
      <p:pic>
        <p:nvPicPr>
          <p:cNvPr id="8" name="Afbeelding 7" descr="pelargoniumzon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628800"/>
            <a:ext cx="2412451" cy="2376264"/>
          </a:xfrm>
          <a:prstGeom prst="rect">
            <a:avLst/>
          </a:prstGeom>
        </p:spPr>
      </p:pic>
      <p:pic>
        <p:nvPicPr>
          <p:cNvPr id="9" name="Afbeelding 8" descr="pelzon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21088"/>
            <a:ext cx="2819048" cy="161904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es-ES_tradnl" b="1" dirty="0" smtClean="0"/>
              <a:t>Petúnia cultivars</a:t>
            </a:r>
            <a:br>
              <a:rPr lang="es-ES_tradnl" b="1" dirty="0" smtClean="0"/>
            </a:br>
            <a:r>
              <a:rPr lang="es-ES_tradnl" b="1" dirty="0" smtClean="0"/>
              <a:t>Petunia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9" name="Afbeelding 8" descr="Petun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3011244" cy="2736304"/>
          </a:xfrm>
          <a:prstGeom prst="rect">
            <a:avLst/>
          </a:prstGeom>
        </p:spPr>
      </p:pic>
      <p:pic>
        <p:nvPicPr>
          <p:cNvPr id="10" name="Afbeelding 9" descr="p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869160"/>
            <a:ext cx="2009524" cy="1504762"/>
          </a:xfrm>
          <a:prstGeom prst="rect">
            <a:avLst/>
          </a:prstGeom>
        </p:spPr>
      </p:pic>
      <p:pic>
        <p:nvPicPr>
          <p:cNvPr id="11" name="Afbeelding 10" descr="Petunia-flow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16832"/>
            <a:ext cx="3816424" cy="2912097"/>
          </a:xfrm>
          <a:prstGeom prst="rect">
            <a:avLst/>
          </a:prstGeom>
        </p:spPr>
      </p:pic>
      <p:pic>
        <p:nvPicPr>
          <p:cNvPr id="12" name="Afbeelding 11" descr="petunia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573016"/>
            <a:ext cx="2533334" cy="180952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403648" y="476672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/>
              <a:t>Sálvia spléndens</a:t>
            </a:r>
            <a:br>
              <a:rPr lang="es-ES_tradnl" sz="2800" b="1" dirty="0" smtClean="0"/>
            </a:br>
            <a:r>
              <a:rPr lang="es-ES_tradnl" sz="2800" b="1" dirty="0" smtClean="0"/>
              <a:t>Vuursalie</a:t>
            </a:r>
            <a:endParaRPr lang="nl-NL" sz="2800" dirty="0"/>
          </a:p>
        </p:txBody>
      </p:sp>
      <p:pic>
        <p:nvPicPr>
          <p:cNvPr id="10" name="Afbeelding 9" descr="salv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2448272" cy="3257617"/>
          </a:xfrm>
          <a:prstGeom prst="rect">
            <a:avLst/>
          </a:prstGeom>
        </p:spPr>
      </p:pic>
      <p:pic>
        <p:nvPicPr>
          <p:cNvPr id="11" name="Afbeelding 10" descr="salvi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2816"/>
            <a:ext cx="3384376" cy="3732303"/>
          </a:xfrm>
          <a:prstGeom prst="rect">
            <a:avLst/>
          </a:prstGeom>
        </p:spPr>
      </p:pic>
      <p:pic>
        <p:nvPicPr>
          <p:cNvPr id="12" name="Afbeelding 11" descr="salvia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05064"/>
            <a:ext cx="1584176" cy="210787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971599" y="620688"/>
            <a:ext cx="7056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Tagétes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Patula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Groep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Afrikaantje</a:t>
            </a:r>
            <a:endParaRPr lang="nl-NL" sz="3200" dirty="0"/>
          </a:p>
        </p:txBody>
      </p:sp>
      <p:pic>
        <p:nvPicPr>
          <p:cNvPr id="7" name="Afbeelding 6" descr="bp18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1"/>
            <a:ext cx="2880320" cy="3979573"/>
          </a:xfrm>
          <a:prstGeom prst="rect">
            <a:avLst/>
          </a:prstGeom>
        </p:spPr>
      </p:pic>
      <p:pic>
        <p:nvPicPr>
          <p:cNvPr id="8" name="Afbeelding 7" descr="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77072"/>
            <a:ext cx="2533650" cy="1800225"/>
          </a:xfrm>
          <a:prstGeom prst="rect">
            <a:avLst/>
          </a:prstGeom>
        </p:spPr>
      </p:pic>
      <p:pic>
        <p:nvPicPr>
          <p:cNvPr id="9" name="Afbeelding 8" descr="Tagetes_patula_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060848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Zínnia</a:t>
            </a:r>
            <a:r>
              <a:rPr lang="en-US" b="1" dirty="0" smtClean="0"/>
              <a:t> </a:t>
            </a:r>
            <a:r>
              <a:rPr lang="en-US" b="1" dirty="0" err="1" smtClean="0"/>
              <a:t>élegans</a:t>
            </a:r>
            <a:r>
              <a:rPr lang="en-US" b="1" dirty="0" smtClean="0"/>
              <a:t> cultivars </a:t>
            </a:r>
            <a:br>
              <a:rPr lang="en-US" b="1" dirty="0" smtClean="0"/>
            </a:br>
            <a:r>
              <a:rPr lang="en-US" b="1" dirty="0" smtClean="0"/>
              <a:t>Zinnia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971599" y="620688"/>
            <a:ext cx="7056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nl-NL" sz="3200" dirty="0"/>
          </a:p>
        </p:txBody>
      </p:sp>
      <p:pic>
        <p:nvPicPr>
          <p:cNvPr id="11" name="Afbeelding 10" descr="z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924944"/>
            <a:ext cx="4133779" cy="3096344"/>
          </a:xfrm>
          <a:prstGeom prst="rect">
            <a:avLst/>
          </a:prstGeom>
        </p:spPr>
      </p:pic>
      <p:pic>
        <p:nvPicPr>
          <p:cNvPr id="13" name="Afbeelding 12" descr="z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100152" cy="465313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28384" cy="1512167"/>
          </a:xfrm>
        </p:spPr>
        <p:txBody>
          <a:bodyPr wrap="none">
            <a:normAutofit/>
          </a:bodyPr>
          <a:lstStyle/>
          <a:p>
            <a:r>
              <a:rPr lang="nl-NL" dirty="0" err="1" smtClean="0"/>
              <a:t>Ageratum</a:t>
            </a:r>
            <a:r>
              <a:rPr lang="nl-NL" dirty="0" smtClean="0"/>
              <a:t> </a:t>
            </a:r>
            <a:r>
              <a:rPr lang="nl-NL" dirty="0" err="1" smtClean="0"/>
              <a:t>houstonianum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Mexikaantje</a:t>
            </a:r>
            <a:endParaRPr lang="nl-NL" dirty="0"/>
          </a:p>
        </p:txBody>
      </p:sp>
      <p:pic>
        <p:nvPicPr>
          <p:cNvPr id="6" name="Afbeelding 5" descr="bp1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3593592" cy="3538728"/>
          </a:xfrm>
          <a:prstGeom prst="rect">
            <a:avLst/>
          </a:prstGeom>
        </p:spPr>
      </p:pic>
      <p:pic>
        <p:nvPicPr>
          <p:cNvPr id="12290" name="Picture 2" descr="http://t2.gstatic.com/images?q=tbn:ANd9GcTw-2-72Of1mBlFDAIbulK7kmG5fl6MmhMUmGPbGF7b8BVw3Wav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29000"/>
            <a:ext cx="2016224" cy="20162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22413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Argyránthenum</a:t>
            </a:r>
            <a:r>
              <a:rPr lang="en-US" b="1" dirty="0" smtClean="0"/>
              <a:t> </a:t>
            </a:r>
            <a:r>
              <a:rPr lang="en-US" b="1" dirty="0" err="1" smtClean="0"/>
              <a:t>frutéscens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Zomermargriet</a:t>
            </a:r>
            <a:endParaRPr lang="nl-NL" dirty="0"/>
          </a:p>
        </p:txBody>
      </p:sp>
      <p:sp>
        <p:nvSpPr>
          <p:cNvPr id="11266" name="AutoShape 2" descr="data:image/jpeg;base64,/9j/4AAQSkZJRgABAQAAAQABAAD/2wCEAAkGBhQSERUUExQWFRUVGRsYGRcXGRwZHRocGxgaHBwcGBwcHCcfHBkkGRoYHy8gJScpLCwsGx4xNTArNSYrLCkBCQoKDgwOGg8PGiwkHyQsLCwsLCwsKSksLCwsLCksLCkpLCwsLCwpKSkpLCwsKSwpKSwpLCwsLCwsLCwsKSwsLP/AABEIAMIBAwMBIgACEQEDEQH/xAAcAAACAgMBAQAAAAAAAAAAAAAFBgQHAAIDAQj/xABEEAACAQIEBAQDBgUCBAMJAAABAhEDIQAEEjEFBkFREyJhcTKBkQdCobHR8BQjUsHhYnIWM4LxJFOyFRc0Q3OSorPy/8QAGQEAAwEBAQAAAAAAAAAAAAAAAAECAwQF/8QAKBEAAgICAgEEAgIDAQAAAAAAAAECEQMhEjEEE0FRYSJxMqEjgZEF/9oADAMBAAIRAxEAPwAbnVr8LkBTUVjIqkFdhsAbwCesb4kcB5wWgviiiWzDyWY1CEuZsiiNo674cRlcvnHU19TFQTHmINoghdr3tE4K0+U8i4C+BT2gWZD/AGOMsai/yRpK+mCeV+K1OIkmvVpgLMUUADbCWJJLAeYARgbxPmGtw/O1KbLTrUmUOkjSwDW02tAII2vbDNkOGZPIN5F/mEEapJbSTMHp26fd+spUyteqKpRWqpEMQS1piB8yfSZxPPB6lWuX9j4z4+9Fe1eXs5n6hq0h4CVGJCuzADbbyyQTtA79sOHK3LGcy1qlanUp2t5yRAjykgACALbe2CnGsgK0eIzBACNAMCTbWSLlgNrwN8BqvHMjl6i0peo7QPKXZiRA80ECTbGiSiRY0ZziS0UlwewHf+2Byc2JN10337epx0apSqkUmVBrmFmXMCSbfCAOt+nUxiLmqXD8o6rW0IW8ymoWIsQNybXI3xy5V5EpXjklE1i8aX5J2avwKg8mtpqITIpIJUmZ1VIvVck7tYdF6lf5qq8Pp0ypoBHg6DTptTIPQyQoN/fDjxbjaUaD1bMqXMRtIEid959cIPNvERXpivSzIKLAakDBubEod97yP8dd0Yi9wLi2dFRRlNTEmXESsbTUHw/ORi1uGcQruo8ahobr4b6x8gYI+pxUvCObqtHTTVitPUGYUgFZhPmuQTJURYiOmHar9qOVFwWeN1jTHuWjCTQaC3H+N1qTRDIlocrvbadscuE8yeIwpVDrDWkC/e/pb8sa8D57yuepstTRTJbR4bmdQMBYJA1E3EDa3vgpwrgtGmSaQ0VbwZJMbwJO3Qj2xwy8bL63OM9fB0rLDhxcdkvNVECmULenlE/NmAxWPNC06dMfweRakwb/AJxGrSBYxoZrEWudumLC4hxfMUg0ItQgGFPlLGLeaYF/Q4q/jnNFGrVGYFM5fMUpDUx5lqQbHUsEOP8AUsG17Y7ZdHP7k+uoyFCnW0ku5iozbh2Eg6QLA3sb7YXeIcbY5inVKl9APleRJk9Ovf5Y71ObVzEK87g+imd9rC5v64aeFcHXL1v4h6C18vUQAVE/mLSPUhbkA9ZG56XxjCF7Zcn8C4ftAcuKgNSkF2FIqNV5vqBA94m+HXhOcp8Tp+IcsBUpxFfWiMGEEE6dJ7G6xg3kOD5OtlylOnTajUk+URcm/qrA9OnpiPyrylRp0q1OogqaqjKxdR5qYA0gdhBm3Wewxsoaqyb3ZOylZ2JrJl6bVXQKK4KspAmJZZOgHoPbCzS+y7zF61QM+rUxtDXkgiep9cJef4JmcjWOXStUaYqBaTvEGdJK28wIO46YY+Gc4V6jeBnKJFRVIp1CWpuSbfDHmvftiYRcVTbf7CTvpEzmLg+liStFsto0CGB0EmSUAutxuJH5Fb4XwJmNVi/h3GllhrlZE+yteLgkdsQ6mcM1i6hKmzEWkidQAEyzEjpGPeEnNVFZqYRFUn/mTLHeygd8Jt3oCTwHmJ6JGWFKlUGsgllYsfNc/ENh0gbYe6OazvjBU8HwQCwYKym0AKV1kE39rfLCLxHO5wrHh0alSLvT06z6iIJIFtiY3xg5kNemmXqkp511kalIABJAJEidtuuLbTQixuHc0h0cU2FQoWUoigspBMmPvKehFvnhS5m4JSzFIZyvmq6hpVNdNYtPlCyukEgx3wN4Jkq+WbxcvWQxdkOoSo/qgR85tiwKmjO5VqdemaJbzESrAMDIdGHla4kjfeRe7VJdjKay/Aa7V/BWjUNQH4dMMBa7DoIINzF8ZxXitc6qNbdDpIO4Km4jvbF85TM0NbupU1KmnVG7aRAA6xv9cInMX2XGpqqpV1V6jl2DQqeYkmAASLm0nCXCe07HTRXOS4LWq03qIjFKYlj29u5i9sQWaf164b+K8WzGTQ5SoirCQCuxVgRO1+vrOFDDi2+0J0a3xmPL49xVCGrgHOuZyzGnqUpOoswOq/QEMNwNjOLa4fxPMPRpswQGoARedxPztJj0xRnhgqSWuxst9gO+3T8cdsvxqqR4Su+gXMMYEReJsZ64hMX7LX4lmqb5mnQKq1VwSzBiulQCbhTdjFh9fWJxHi9TI1qjDLI6wCKhYruCWG5EyDaATireH56rSqipSY+ImpixvEd5tBFo64J1+bs1WkuwcP8AEtlAsNugjGfpQvlSsv1JVVjRxbmpqq+I48MkW0lyF9Ss39x9DthdbjzU6gzIPiGNMm8e0+kj54gVcwDTF5C7Rv1AF46W+WIFKsBTYLMG1/6usYbV9kXsYKP2gutVKqABkJPmmCGBBB2sZ/AdsR+YuYquZzC5iuD4cFKZQMq2+LQTcnUbn1wDADQR07dCDv8A4wYz+ZY5YCoxMGUA6H0+WBKlSG3e2R8zxo1FCrUqGnvpYmJmBacaUKkGHOm956fQE/TEelSd5a8Dc9z88bUCVE1GLaTKqBf69PX8MV9iR7WggmzSTEyBA9uvW/fEXLIWYGIEgeUX9RB9Md6dF2VtJ3N0FtIPUbgrjjVJDWnSBpnaYsfmb4Bsnq3hlCGJ0uragNgrD4b3v+WH37ReJzl6XhOwd31poNyAhO4O0EX9sVv/ABMgLAFxb0EmfmTOJzZnSAzsSFGlFPQdl7LP5YLoQW4Dz1mKJHj6q9NoEOx1CBupM/MG3zwI4zn0rV3dVNNap1abTEC59TE/XHGrULXM3A8u0egHY4h+IQrFhaQBHqNvQxhbegDScIamAXUKHUEAwZDfDImRIv8AMdxhi5X4bv4WcGWfYq4sRH9RYA39ML9PianKtqep4hIUB7po0g3lTBlF2I2HbEXh3GSriVnSQVYiQYOx7rhKwZcHAPGVmLGjVFpqUTZ/VlIADgAeZSQRbpaV/wAToLabm1jNpifmP3sSk8S+1SuyhKSpSZ7a/iieokW+hwzVuDIuTFTMVWaoqqWqCJZjHlAsD5jpHXa+IzLK4/4nv7Ncbhf5jDVqsaZOX0a3++RIFokgXYgCAJA9emAeZ5VFQ0nq1nqVKbatZgEn1/03+EdgMGuCUKYogJULre5tB7ECIxnEKJFxYTf09T1jG0XJxTktkOr0BM1y7TeCETUrBwdIksDMkxJkzM7ycL55Mq0xHiGooAJY+U6o7dp2v1wynifhllqWI83oQdtPfEijWWqDeV2I6bYiMlIZXvMPB6tHwa1RToHxvTJJXUI8x7kkem+EziGYJJYuZ/qJv2H4YvfivDVzFI0m+Fisx2DKxj1tGAnNHJ6V6SUaa0aFNDqapp81gbLAuOpJboN8a0SVdy9xatScMK2gEwZJBv1Aix9bYtjhvOeWqUF8WqpLLDBo1E7EQBv8sU5naKpVKI/ihWKrUCxq9QLmMb0gAyh203ALATA6tHWOg74jSTCy18nlKdWiMwlRqVO/xiSoDEA6gQALTJ2m/fDblK9NkjxASsBpgEGBuPa/qDOKr4rzgoypyeTX+UyaDUYklVM659Te8/esNsL2Q5orUHRqbyEUUwG+8q7a+/YdgB2xnhw48buCqzSeSUtSZcXF+H5Q1aVaqF10tQWes/1A/EQbjsThW5s5EGcepmKBuVEKos5UXJPQnbboPXG3LnM5z7VUZBThBFwQ5m4GoC4sdjE3wT4BzDVVWWplxTFJtNQK2xIkMEv5T77zjS58vr+ydV9lUvylmwYOWrz/APTf9MZi7KvMVEGPGoj0ZgD8xGMxpaEUWNK01a158vUgzcdRb0xrRzqopGiNVy25uIj2j9cepX0jRC6NwD1IFpNjt+Zx2fw7F1O9tJnYbkH9cZEkClKyWN2sB3nGZXKtUdEQEszBVUdSbfMyflvh35N5Po53xajPU8kKIABBYEyZkECLARhk5L+z4ZevUq1odqbRQN4grJeP6r6Y6QffFJAits5w+pla3hVUIYXgGQZgjSQYIM45ZnLVVYLVHhupllMAifNdd9oxddblpKmdXMOAdCKFWPvBmOo+wIgd79BjE5apOKpZFLVixZmUMb7ewAgACNu+HwApFiQ/mIjsO3f5dzjrmcxrOjVEAE77D23nt6YlcwcD/g82UVv4hUUayFiDFwQSbj++AmbDO2sJAYSO0C04kRIpUkk3PYQJkf2w0ZPj1FcuKVSmhjpABO8fOLThNFQrEkGOhmI6e+JVSkKiBrFhuQZ26dsTKPIqLomUs/SAkSCena9pJ3tGImfKqyi4Ez3F5695xFIDLqX0keve3fG+dzGoJ7X69f39MMRtlqg8RWPwkhSJiRO0m1+/fFzHk/JV6Xlorpa4IBDKY9bqw7fgetTct8vjPVjSVtOlS8wTaQIA+ffFxcsZOrlaQovNRV+FwtwOxEkkDp2FsWhgXO8liplaNNvjoOtLxBuafiBf/wBZU+hB9cMWY5Uy9SklE0lNJWDBOkgESepN+u53x7xfjQpEBQCzCbyO8Wid8bcO5gFRgjDQxsDP5Tsf0xzvy8Ucnpt7NVhm48ktFXc68rt/FGnlKFVqSgA6EdlDX1QY2G2+8jbC1TzZ8JKZAAQk2AB8xkydzfvtj6PfKKUKMAVIgrvI7HuPTFU/adw9kqJUGVWlTHl8VSPNOwIUDSwi1uu+2OiUfgxEatmdIAPU9Btb8DE4K5vm+rWphHgoIid2bpJ6+9sQKfEESojsi1EpmfDaYY9AYv64H+MS4bwoEkqLqBN7T03xAFp/Zzmc1T1PUE0XAsSZkTdZOw2nY/LHLj3MtZMy60HNRCAfDZgVpzuGM+UW79bThX4RxSrmKiUHrFKcRC28oFgCd9gJNvfDjSyWX1jLqqnQusjeSTu3c7XPfA02ikwNwvlwV38apVcS1lUstM32UsJCzPUfLFh0+HFKZ0qFMGIclSfUMRgOdIQNRIUXBH3SRYgjoZt0x34VmKtSpAC00UQQFlifRyTaOwBwox1T7G/oB0eZKqNOsmDdT9CPQ9MceP1a1Ss4VKgBAlZOhrbnV5fT17YcE4hlXoNX0oy02catIY+RiCwtJsCflbEHjHFqJpeIhFVCJmkQxjvE/wCcY4MEsVpysvJNT6VFb8RroseLloIlQ1OEDT/UU62t3vgZTpQNRie3e3QfliVx3i9OrV/luxoooYhgB5ri3U27+uBVTM6wCbb27CN/U743aMidkOW6tTzu3howlDchr2nYx6wb/jGzWRak+l7N0E7/AOP0xM4pmkqhBR1KKaAGWuTOwveDA8u04g5AUy/84lyNiSfz64dsNDjyZn5P8LUGw1oY0kNvIIAJMGQ3WI2w8VMkrfzACKjaVlb9SPMDYrDEH0jthH5T5fp1UFekXp1kdgA/w2NgRElSpAJnvh1TivhHS6spK6u8XAO249fX5YJSUY2yopvSOx4PS600J7kCfnN8eY6rXQiVYEd8e4XqQ+V/0dMoanmGSdQENcmO/b37YZ+ReA08+1RHqmnpAIVdJZhcEiegtO582Es1C25JvYdJPQD8MXDydyln6CK1TNVEsIpCHCjsS4Kj2APvi0jNDLy3yhTyQY0mdy4AbWRBA2sAACJN/XBWtmEQaiYE9bEe4xtRrVtiEPrJB/CR+GFHmzNOKoLjyRCkGV9bwL+mMPKzPDj5RVm2KCnKm6GPL8RSoSEaSflbr+eJjoYgEj1G/wAu3vhL5eyVWs61Ka+RGEsYv6Dvb5evTBbjfNtHLHTmEzSg2nw10N7MGg+04nxM2TLDlkVDzwjCVRYI5s41lcqjU1Wm1UgjQIJE9XMW79z+OKhzFeYCsYURGwv+/wAcWDx3j3B69Nv5VVHgw6U0Uz0mHhh7jFdP6D8R+xbHRLs5zwuzESdbCABAG/z7DBnl/l2rmPEWCo0sVm4ZwFOn0JDb/wCcN3C+Scpm8nTelNOtF3DFhrHxBwek9ot+JHkrhNXL06qVhDCpbqCAi3U9Qe+HQ6K4yPC5y9WqAZSpTUjuGWpIPzC43blysaK1lpMUdgiXEsxmAi/E2xuARizcty2misjfDVrirA7eVtPtqDD2OCnHc0lCka7D/kISg6AkACB3NlHYE9zgoZRGSqBHN2R1PxbR898WrwD7TKFHLIKrVGZQAdKlyx7zqAue+Kmq5IyXJ1apae8nf6465IEGexBjpbAhH0XmMjTzFNWzA0ADVGqCk76mHbYjae8A45VOE5fJTXYuQn9Xn09yABNt7TF7YqLmX7Qq2apmkB4dM/EJktBFvRfzwR5c52RaL081UY6QfDJlpEQU6/Ke/pjOWPHKXJxV/JanJKk9Fj1ef8lIBrBdQ1K0SrD0YSAR1VoI7Yqn7RM/Tq5gVKdY1QVkguXVTP3ZPlBHTCjQrNpMzpJkD1tcfQfTB3l3g616hFRzSULqkAFmJ2Amw77YuUqWyFvRz4dXWmj6lVywgE3094EfKZEYghhAUEkA3n8f+w/HDNxnhVKjR1UizgEhi28mSrfQMpi3lBtJwZ+y3lWjXU5uqoYK5RaZEjUAupm72MAd5PbExqW0OmnQh0c0KTTTuY3aBY9htGOmR46+XriuPM2xB+8DuCfpHQWwY4DyK+ZztSiZWlQZlqOOgDEBVJEajHyuemAHHuH+HXqoD5EdkU7wFYgAnvG+LAk5fmWtTqPUpsR4rsxTcEkzcH3id98d83zbVqAhHanTZYYK0Seo7gek/XAqoKYpg6iamozA8sD+n3x7RbZ+ggTECwgXHWOuEAR4fzXUp5epQVRpfUus/d1CGAG36TiPwzjNWmZpOKdiG6g9I0kfO+Bjk6x0m83AjaZHT9MSqjKixFyLWkD/ABgESuC8HbMv4aQX7sYURsTA72HvjfjHBHylQpUZTMkMPMG7wSLeojEfgfHDl2Y6Znt0ifwviVxTijZnS5F1mJsCTA+gj5xiG3f0VqiFTzLU5KkBgCduhEQJ66ScRpOkiLnaP3+OPatNhIg+5uTP4AYkUK4AgQCLExP4nrixBThHGcxl1BRtI3MgEE/O0Ys7lDiFXN5U1KrIxLsoAQAaViQb9T8trHFQNe5v73xZnIOdyz0lor4qVFbWGYmGaPukAIf9pH1N8OvkB2OWpG+hP/tH6YzHqZJ4vE+k/pjMPiirfyfOekA6hs31n0wQyXM2ZosCmYqp2AZiI7aTIjAnxCY9reg9MeGVuY9j+eEQW/y0ataoDn814g0hhlUIJbaDV0ALH+kkz17GwaTq12Ahdx0WPu+43PrHbFAcqcxfwqVtE+M4C02iVprclv8AcTEe0nsXvlTm2mMnRy5fVWZmVpmfiZtRJ3LWG+5OGMsTMMUpg0tIOnygjy7WBA6e2F6hzVl+IZdlIFxFWmSCV7/Lsw9MBON/aP8AwpNDw9bBAVbVABM2a3Sxt3j1xU6NANoI6+/cdR+owXXQh5p8JyIpBWDMxkBwSJ32G0e+FrI8tGq1QK6DQxW5N/WwNj+uIf8AEOtPUhAvH/8AIw8cn8fyuhVladQgatUBmY7nUR5pN9+uMIRabtltp9HDlXK5rJVDKipSf4hTYGP9SrZp9AL/ACGLD8UMob5/rjlSWkR8SfVf0GBnMWcVFCo0gzMSRbt/jDy5PSg5McIcnRMTPoXCBgTP5YmZ2nSIC1FWowMhWGpQehKmxI6A/hhDOfbdSQQbHsekDvh2y+TSIZxJF51Ce8yMc/i+RLNdqjXNiWN6Ykc38VyWXDg0xXzVQQWclhTtAJAIVIGyKBsNutfVm0pYbnpizOd24ZTo1KZWj45HkFJQHDH4SdIHlnfVY4revlPDUXn09+mO1nMcQBM9rEYxqctNre/441Soocm5B6+v7nHY1U0kwRPUCDb974kDmuXkwGBnoP7jthy5G5ey2Y1LUrvTrD4ApWGF5ABXzMLdb9NpKeMzqEGw7d47nrhz5V5Bp5ihTrvWdSSSopkAqQSBLEG9pgARbB32CGjKcjFHqI9TxqNemUJjSyEHUpiSO8EHeJF8T/s74a2Wy9TLPGqlWYT/AFBlRlYehH7tgpkVKqA7lyPvmJP+4rafW2OWe4yKdQrp8xUGZEdY9d5xM5xxR5S0i1FydImZaitNG0iNTNUb1ZjJJ9bgewGBnHeEfxNJcvZKJIerpABIBkKOg1N5ix7DecSMnxIVNKCBaTexI6e3XBmnQH+47zh48kciuLscouLplU858og+EmUyhlZJdFO0QAzE3JN7km3rhDqcKgQxamVJBVrXFuvXH0jWozvse3TthB5f5J1NnRnaSs7vC1IBsdR10j925BixEAHFtEFXV8mHVSrEMtirAi24IMbb3MRgfmy0jXYxt6dJ/PBLO1XoO9FoY0mZDPXS2kx13xzzOQIaWVqZIEq4K+xE7jCWhHDL0+vQD6+n98dvKYVtW3SD7W/tjbKqrtp1afXv7Y6vw1lDMSSR8IUTO8k3tFrXwARK9YLYNrU2IIKkfM4l8O4kiIyNRWoXsH6/sb/XEBqPXpYSTvb88dFJDQDYC0RP4+uBqxrR0Ab3jbePw/XDLy1zYaDKrAImzMkljfcjVB9sLJUx5mONi5Qalm40gDr6kdhhgXvluZKbICuYoEHYlwp+YJEHGYoJVqnsPmuMw7Fs66EA1Sd4mJH0xoUSZ1T1O5P/AHxxeVEEQex7+wtjn4TEA7z1Hv1wgJ2bCKAVtPQH6Y406oDSS0TMiQfafxkYihxMML49FImbXIPX+2AYQzWYYgsYg7GSxPqSbk455RSxgkRMdt/Tv6Y4UKh0lCItbBngfLWYreenSLKNvMqiYB+8R74BUTOL8vVqSy9F1piDqAJAgRcrOn54Y/s/5SYoa5VTrEo1z5RMwApvI9+mGjl7ilRQKWZpujRAcjyP2BYSA3S++GPh+VWkuhBpWSQosBJkgDoJkxte2BIZC4VwdWUNDQbgaPD+uvzD6A46cY5cSuoX4SD5SO/+o7kd8FBUqQfhHQWx5mc4KQEyzEW9f8egwSjGSpoabTtA3hPKVKgJ+N5nUwFo20jp/nEjitbwqbVAhfQCxVY1EC5ibExf1xyzvFClEsTLMJgXIJHQDt/bFecO5/zqf+Hq0C9QDy1H8hI2BqC4PqQcKMYwWlQ23J7APPfNtHPmkaaaPDk62jUQ33bbLN/fthezFcNTHcWF/THDPcPajW01QUJ7QRHp0jEd1IPvfB2Qzoh6gTGJuXNJjBsY2N/lgdVkCOnbGlPee3y+uGINvw1SoK3Hof1xJ4JTzK1VTLGpTdyAArb+6gFfmTbAVa/lGmY9Oh7nBLl/mt8rmBUHnCgggnod4PQ4mhl38vcGzaqDmq6Oey01AH/UACfoMR+aeE1iFNMB1BuoEEdLdSDN+0ThV5Z+2JqmY8OpRLCqyJSCEeWSQS5beZU/LFl5fNEkM0KCYAnqZA9zhZcUcsXFlwm4u0VxkWfxQgDB5+GCCOuxEjvtiwqbsF8xYAblrfTviZmsijwSIcfC4syyPutuLdNj1Bwl8Q5jqZKt4WbPi0nulYABom4dRYlbTEdDF4xh4/irx7p3Zply+pVjNU4ghbRpcWnUR5SBGzSb32Mde2NWjVqJuQB7wSQfxOAzZ56hQ5U03VzuWIEQSSCAZNtonHDmHJVAqOwEKCCoMhT3XYxHcWxpnyyxwc0ronHFSlVhd+VqD5pc0aYNVUCgwIkE+eP64IGo7ADrECftB5W/jaazWCCiHceWQzR94k2UAdJ3JxvytxR2c0ySw0zBO0eva/riPzpwLiGZRkptR8M7orEM3+5mEfK2HgzrNDkkLJDg6ZRD6jvbE/L56qAY1NFzbVA7k9BiRmshmMlW05ikymNjYFYiVIsfcYOcD50p0aejTEzMD4xH3j1Nz+WKm2vYhKxdpZwEu1QNUOkaVEAC83ETYdox2ymXD6VVNLM3WCTJAhSzL5pIhRfELKVV8QkREmBMGJMC0SQMTm4iZVWgSTEGYm0wf3b0w2BBo1y5i4gyT2AxJSvqPwQek2t0/cY5UamhyV0nTeSJBIIgQbEeh6DDJlMxRzj/AM0GkSkFqSWlR5nqgDYkfdgCRvgbBAX+JUfcn1v+uPMEG4HWnyUazr91xSeGHQi2xGMwXH5HTBOQ4PWzAbwqbNG5H6nr6b4joCjQxYRYiNvTpgzwzmoUECJrgTBmAZMyR1ucAuIZqoXLtu5n/HywJu9g0vYM8Mz1GkGL0w7GANSzHt298B64MllBANwN4n0x5Qr64UiT0jriaiBiIt3G4+WCqdib9iOtKppJJAG24xav2da6eW1LV1l7ldKkJBiNpmAMVhmwSNImNjjbK12WsjK7Ul+FnUtYTvAMmBeMNCL+y/E3HxqGHoIP5Rjjxviop0pp6lJMAFTb2OwPzjCtwTmCjl85TopVOYo1FQeO9QuwczfeFEwCoAI/Ng4rx+hUpRUICtcAGGIBsZix/e2Ms8vwaT2aQ7tgenxmqrahUYn1uPphr4c5r01eQpO5iTvFpEAfLAUcjFtOiv5GUEFlvBAjYx1GGTJ5E0aa00b4Rs3X1BEY4/Cw5scnz6OnyJ45JceyHW4Itzue9ifqTisOfhWy1dawdCp8iggyIvDD17g/TrZfF83XRCaaB2H3dRE+1t/S04pHmDi/8ZWL1TB2CSQFj0PXud8elJKjjsG5/ijVpZrsth88C2Zj0MYJNkigkS3oLYfs5yJRq0aNagWDaabMuqQ6kAt7NBPoYiMEaXQuyt5MAMpk3E2kd/X3x0FHVFwD2xbPOPLgzVGmBZkqIAR0RmCsB6RB/wCkYic28lDMCgKWinolSSNktpsNyDP1OGwoq9KRQnqDMz/fGU4Ht6nfEytkCgZSdeliJHYGJHvviIFCiDe/Uf3whG1D+W6uh0sGVlN5BBkHtuMMvEue81XNJjUgUmDKEAUaxszDqfw9MK7X2Fu2C+Upq6GVA6W/O2E3QDvwr7W6zVdVdR4aIZWmIOokENc9gRHriDzzzzSztGjoDKyuxYMNgRFiN5thHNZ9RJAWZBi4MCBjeknv79v7YLY7DPBOPHLVVLOy0da+IFvYkAmOjR2vi5+F8yZWpRqVKNVaiUxLte0Lqgz6dMURTpxbUo7X2/U4j53OGmjooZNdmgkBhIMMAYb54EwPo7L5zLtRpVVKolbToYQt3EqJGxJtB62wuc0czZrh3nqURmMuTHiIdDodgHEFT21AC9u005R5kqrlDlzUJoMdQQgfEDNrEr5ugtglw3n3NHLVMsyHMoytTHiEygYRBJ3A3E3Eb4pUhnvOnMD8RrK606iU1WNNRpEzdlGwkQLbxfCvmKRWIGwvgrlqTIigxPW8k/2tiBXKoZJDuNp2H6kDEXbAzLZIEh2JUW2iT7Y617PIMk2Hp/k440mN3aHJ2nae1+uJfDKRrV6VNjAqOi9jDMBa3rhgQ61KGGntf99sTcs5XY6dQgiYkDoQDfFjcR+zFKldPBY0qWk+J95gREadR3abztBPWMInNHLByWbNMMXUgMrNuVMi/qCCP++G0A05PnxERVNK4H3Tb5TJ/HGYR0pwICtHzGMxnwQ+TIbsGVVG89fXpg5wzlitUVWanU8EmGqimzqBMFrdvfpjlwLk2vmWApgNN5YqBAME+b1xdXJmXzOXpJl8yKcIIp1KbG150sCBe9mHse+NexCfyNyw+Uz9RKiL5aRam63DAsoLKetjHpN8EuM/Zv4+c1ofDpVF1PA2YGCFG3mHm9PN6DD8+WAvG0/IHeOwxsg29J/th69wKuzf2ULTqM1TMlcqi63ewfrKm0bCdXrtOK3z1ek9Zxl9S0pOjWZbT0J98fRfHeDLmqfg1JNNiC4BgsFIIWegkCYv064hA5fKoUy+X1kW8OhTUX7MxhZ/3MThUBVvEs7lky+VelZ6QWx3JEMdXrrv1nUfTADKceFSsGq6xS1DWFA1aZuEmwtIAx05spVf4hjUpGiSzMKcQAGJ+HoRfcYC0aJ+uI4p7YJ0fR+R49SqU6dShJphAQIjyxtfrA+uOy8foV6KVKdRWVyApkTJ+7Bvq7rvbFNcH57fLZZqPhFmhgjTZdUxI6wThLrMwgglSPz6e2NEwLg5w+0Grka4Rqa1qdRdSHVpYEGGUmCGGxFgYN5xUXFOJGvmKlYjT4rliBsJM/P++O2az1SqQ1Z2c7DUS0fXBnkanlalR1zOnVbwwzFVO89QC225wdgWHS+zzJVKCmiagJUEOtQmZHxQ0rB3sAMSOX+HVMvRFGowfw7I20ruNQ6EGe4jG+QyXgKBRBVdwLkCe0kgA9hbHfO8VKJqdZOwItc9xtGIlJRVsaVukSeh+X54jcRYkMEiYIWdpi343wCPGHmdR3npH07YYeGVVqUw8EttBkD1gxfHLh8uGZtI2yYZQVsB5DlDLUKResA+kS9Spf6DYegF/XFXZnPKKjaRC6iVEAwJsL32tOLyzfBkrAeOwZRsnQewnf1xWfPvJlDLK1alVkM4C0isRIvpYtcCCduuOujBitV4gdI0xMmTpAt03xtkOIkMQxmdtrXwNZuwx1pgeaen6YKFRtms7DmBEH8R2xJoZ4k2AfuNm+Xf8cD3y6sPIb/vpjiqkb74dAMCFWBiUI7qPzGB1bKgCS+qe37OOYrahDXI/HHOi7IbtpjbqT8v1wqGEOHURPoPmfYTt8sEHzarvbsB+/364E08+GkXUn7w/uP0xqaWkkMZ6yRt63xLV9gEa+bdjAA6W2tufc4yolOCzbGJPX0xrkuIIPK1177x/jELMMbQfL+Bv2wJAZUzJY/ylbSovafmY2GNcrX0OtQboyuOuxkfKRjzIZuqjHwHemerI5Qm/Ugi09MP3CuX6ubpD+MyzqxEpm0QKT28ZRHiKf64n1vOKEWXw/Mh1DgRq80HpqEx9CMcc9yzQq10rVkFRkTSqtdbkmSOp7TYdu0Th2eFGmi1CNShVIW91ABI/wBJF/Y4LrmRUkqQR39PXCWSLfG9l8XVgvM8rZN2LNl6RJuTBH4AgDGYJEnoJHe398eYsKQt8kcYytOklHL5bMPUCjWVpg3i+qozAATsJFoth6okOt0ZZ6MAT/8AgSMJnKvCM0tFfHbS24o04Smk/wBQSAz95ke+GjLcLES/4nBskHcw8aakfCVoMXJ3Hpf0wvDjDo0h2n3/AAw053lKjXh1YrI3WIPY/wDbfEHg3JqU3LO3iEGUBECAdyOp9NseNm8XPkzcm9e2+jux5scYVWw9VrKlLVVdKYjzEtAHzMYA/wDGXDlEDNUxawAbb0hdvbDGSswygHuNvrhB+0bgeSbLvXV6SVqckaWUeJBuhA3Y94mbHHs9I4WJ3PnGKWZzAekzGki6QWtJkk6Qbgbb7xhQq58XAB95jEbMZpnbsOg6DHOqmk9PliRG2VV2ZtAZoHvj1Qeuqex/K+OnCOIPS1aNjvj1qlyx3N8G7Ho5VKLSD02x5Qy2ptMEk9Bf8BvjenULXMR074l8C4x/C19ehW1DTe0XFwYMfTbDAdeUeUczY1K9Win9COQfmdlHpc+2HjM8uipT0q9QsLgu7sPmGJn6D0wr5n7QcvREBtZ/0Cfx2xYPB60UVeoNJ062EzBImJ6kAge+E4qSaY06dor6vwnMqzJ4LEjci46dZjqPbDXwDhwy1L+ZZmMsQJA9CPTvfB/h9TWmo/eLE/U/2wJz3EFVRrOmTpBO09AfW0fTHNi8WGJ8kbTzSmqZpneI0iCpqp6jWFP4aSPrhNzf2ermMzTqCo5y7qxY6w7A/dClp8rd7xHqMEarUKdUvWVWkQpKglfS4O5m+CXLfwP4YiirRT6WNyAOwM/WOmNlkuVUZOOrE3i32WrT8VqdVjp81NSAZAAJViN23AIHbBfJfZdRbJEVZGYqLOvUYpkjyjSLEAxM7mdsNlY3BxKq5kBZOw/E9v3640tElJcT+znMZdHqPpZEO6NciYDRuBceo/HAXNUFiSfMdgMWrzgcxmE8CjRqPqMuw8qiLhQSQDeCY7DFY8Y4I+WqaKyMjxqhoNr3BFiLYGIGvVg2sfxxzzRke1/l1x0TLh+9uu2JXD8mHne209ThDIGXpx5rz2jEx5i3mkRG5HXHJ8woNlk+snEmjxBYvI9v8RgA0pcPYEliF+dziWcizAQNVuhH6zjxa1M9V+Y/xiVSyq7jT7gDCsRC/halMghWWCCPL1HuL4sDlfmfimfreGMwiKg1Oxp05I2gDTJJPsMI/wDDV1MqxI9Gj8P0xo2crgSxf54E2Mu3mLhdIUhVNWaiLBYKCWt1CRpv9L4AcH4qRUUSNLEAzt6E36YG/ZTklqF6rGSjCnpNxe5MbXED64c6XJ1FH1anF9QMiBJNjb4ex6RfHFn8VyyLJDTOjHmSi4sMrlapEh1j0QR+eMwt5zhfEFdhTpZWok+VjqUkb3AaAelu2PcdtMwE6h9reZWmNNClYAav5jCQI+7A+U4e+E8TbOCkWMpUWWSBp2uCOt5F5wt8E+0XLGmlGtTfLkKFnT/K2i0fCD2Igd8MOUoJROqmBoaSNMRfqvSD6WxQDLxPiIpqqg+Z2C+wO5+lsCuZKU0FYMVak6upUwZBK9OkMbYXeMcYXWJO17XM9z2xMzPMKZimKaSTbVIjb/OI9WLbVlcXV0SsvzdqGmqstHxAQD/bFUfaHw+MwcwCAKx+CLyAJPrJuT374salw6VJ3K7r+98A+YPCFF3qojEAhdQEzHlCncX7YfKyWVUaY1C1+oxJbK6jtC/v646BlWdp6x/c45Vc+Y8thhkm2bVNA0H9fW2Io2vjGuJnHHUdpw0BHd4Y29sSw4db7jHFkkzjqDa+GM6UgAZPTb9Ti3uG8+rm00KNBgFpI77L1ib/ADGKd1dsYadwZicIC9+Bc8ZcJUV6ip4bWJ+8trr380iB6YWa3NdHN5SulU+GxV4BtO5Qj1nTb0xX+TzJOoEgwP3OPIFQf0n9/hhWFj/yfwGlVyimtVZixJ0tUIAAMAD6Yc8suimEpsuhBAA6Af7Rivfs34lQorVFerocN5UdiEgiZUbFifyHfFoU3VlECZ2BEfgb/u+B9aARc3xZqjFtRAkgAE/ucGuW+IGpqFQlikQY6HvA39cb5vkgvUJRwqmWNtu8e5OCfCuDDLBouW+I7Gwi3p6frjzcOHKsvJ9HTOcHGkeVOLgWQEnbog+cEsfqMV3z1kwW8SrUl3EUwogAKfhi8/FMk3vhy4xwRXDtQqNQqvcsh8rH/Wu0+oCn3xT/ABnNutVkrMzVFJBM6r+hPT9cek7OY41KTCyR7yL/AI4NUuH1EpK7oQGBAaIViN4PXBP7OuA5TOLWFdS1UGw1FYQjdQsSdUzM9Ld7Hp8qocgcpq1BQ2hmiRclCSLEiYkbibdMDjYio899nuZXMJQCqXqI1RSpsQoJInaZgf8AUO+FdqJBIII0mDPQ7QexnH00mVDaKhWGFOB6a9JYfVQMCeOZKjlMjmPKsMKjNYeepUJie8swA7CMUM+e1aL7Y3y7kHykj2wV4xy1maaCs9KotMxLlSFk269/xwJCwRfrt1HvgEGsjxSTpqQptfoZx0rUBWHkaCPunY/v54CMCSfx/fyx28SFI6dOnXENfABzlnjRylcNJVGdRUHXSDfb0k4uHj/NNCh/DP4iujsUbSQ002S7W6Bgh+uKGojVIntPc47vlwOk+vXFoZ9DU6DkA06h0ESsGRBuI9Me4oKhxaqihUrVVUbBajgD2AbGYKAuXJ8WoVxKirp/qdGVT7Em+PK1FVU+GSN7KLfTTGIvA+N08xeijsBbUwCie15YnvtGDNVfutdjsi2H/V1j3wpbQ0VrmapdiTjty8C2ZUKehMbSLW39cHM7yktSoxV4BN4Fp6kdhNvkcE6PL1Kh8K/FYk3PU48vF40oztnXPMnGkcsrzAEQhiBp3mSQdo7C4xV/O2ZNStqAYUiCEmdMjfTPrviw+McApsS5BPUwTf1sb274WOcKytlQgqUwtNgwQBQT08se/a+PQjCmcjZX+ZQwD26Y9NhjbLsWDDr0xHrOetsaCO1B7weuMfLAGR1+mOaoRtjvlqhAg7YGI1SjJEfhacbeASYtPaRjrQCgEzBG3XfGmXADANsTBJ6T1wrA4ZgFbFY9xjastgfbDRxOjRKIqbDv/YkT9cLueBS2898KMuQ2qdERKhBPqIx5RzTA+3fHmMLDriwDXDeI0lr0alQSisCRE7XE9wDeMWtylzYucr1AgOimou1ixYnYdBAb1JOKYWJv0viTluIuhJpsUsQdJgkHofTCWgPozhXEEqq7KQQCVB6HSSCR/wBQP0wN4LzAmZ8UKRNKo6MPTUdJ9iPy9MUzw/nDM0aBoIwVDMG+pZgkKQfffaTgfw/jNXL1PEouVY2PYjswNiMOwLN5n5oy+jMUXZkr05A0yGJiUZCNxcGCbXGK14VmqQzCHMo1SmT5wp8xB3v8W8GxBOI+ZzlWs7VKjBma5JIE/TsMF+S+NLlMyKrqHABW0SJ6qT1/zhCLY4ZynkHC1csnhN91qZdWHurG/sVODwDUx5rx97b5kdPy9sCuDc8ZfNMEppVd940LYdydRAHrODue4calJlA0SCASxt8hgk3TaKXYJHM9INA1R/VFv2ME0KVdLWZR5ltqk9wOkdDiv6pamdLAoRYg22/PDbyjVYUSdJYFiRED8Dvf1x5XieXlyZHDIjrzYYRjyizzmblkZ9QlV6iU1OoJTIHm6M5KmSOgsN98UJxrKClXqUw61BTYoHXZoO4x9D8R5j8MH/w9d43CaSfoXBPynFM89c1UM7UVkpNT0AgltOp7iAY7Qdydzj12cYpqkxjZ6I3De4P9sSKNIkC252/KMOmS+z1Wy5qGqddoAEgehAGqI6jaNsZuSXYUK3Dc1SpUnD0w5bqVn2g9L4zKiiabgytTdYMdrRN+vTBbLcl161Ko1MpNN2TRNyViYO03tJGAFOgQTNiLEdiLH1GFx9x2aFP9Tfv5YzBn/hmsf/l/iP1xmNBUHuGc9/w2SSjQpRXgqGaNIJY+b/U0mYMCe+2Hpn8BFohi1VlBdyZaDMsT/UxDfuMUx48MCN1INx2II+WJic91R/Ea/NVrt/zJsoI0kAdIXaNsL6Gi48q66FYHykAg+kSPzxB5urH+BqMpKskOCNwVYH9R88KGa5wQZAUknxfDFPaw8oUmfYW98BOL89HMURS0kEx4hnytHYdib4GDC+T+0kEFayGQPiQSD7ibHCFxWtTqVnampRXaQLWnfba82xrmPK3vjk6TeMAjrTAWDPWMbvUg3AI6Y1fhVVSuum6arrqUjUJiRIvfBXmDlqrllQ1oXVMEGbxJVuxwACWrL2ONiIEkY9pZZhexPv8Alj2uhiO2EI5PSnr7YlOqtE79uu+B9KrpMsJvjDWOrVHXBQE6hoFRSXIE3m4vY/v0w+8wchGkBVpMKtJYe4BMC8xsyx1HQ/PCC3LmZrfzKVCq6ETqWmxH1AjFo/ZpxRmy5ytaRVozCsIPhnYQexJWO2nBQC/m+UzQ4rSpqv8AIrPrXsoEsy+6xt2K47f+7VRkqtSpq8dA7LBsBTmx76gCZ6Svrix61BW0EiShlfQlSp/AnG9Wh4lN0JIFQFJG8Gxj5YaHR89rkGcyJsJsCYHfGlSkFE/jj6BrZenlqBSjTVZBAX+ox987kdycfPmcyxpVXpOZ0uQStwSLeX0wUIOcJ5QrV6XioEj7oYwWjta3uSMCs5kWUwdxuPlJwcoc3aaS05gqoEe1ht6YFLmy9Ri33zOMouduypUlog0iQbT69cSqIPVSOxx7maEBvqI74gKvU407ILc+yfMvTWvoRCCyy5nVMGFt90b+5xY78Q0oWqMAFGpibAAf2H44+beG8XrUCVSoyBwA2kxqA22vgxxXnOvWQUazzTgbW1RsW/qw7opH0JWyaVUAdQwsfMJ6b/jjiKq2RoVtlO2r07T6fTFb8ufauVVUzA1IiAB6YliVEDWCeo6jrgpl+eMnn6danUPg7gCoQpKnZlMxqBvEyDBwfj2gGnOvp8r37f46j8Rij+dsurZ6oZUCRGkXPlBMx1mcDczzDXqMpetVYUwVBLsTHv0nA/M15Ezdt5Mn5nA9gTGcRAMdgNp7k/phy5UGYr0vJURQLPBJde0rGx3BmMJ3CuHCswXxEpH+qoYH5H+2HXhfIFWiVrUM0NQ2KLKkHpOq4+V8TxvsEOGUyIpvK7OoVuklR5WjvEj1GntgTkuWV/8AadSqyygRagBFvEYkEx6aWb3IwXy2ZOiaoCOLsBMSPvLPT06fjjMvx2mXO4kCJtJvb033wpZYQaUnRag5LSDDss3IB9cZiN/AarkST1v+4x5jS0SUXW6fPAGtv88e4zC9yQpwkyt7++NMwoGqB3x5jMDGccxsMMvI2XV80A6qwAkagDcEQb9cZjMCAeuelBOVJuf4lLn13+sD6YGfaQJygn/zF/JsZjMAyB9kOWR81U1KraacjUAYMi4nY4Dc8UVTP11UBVD2AEAeUbAYzGYRAs5oY5U9jjMZihs+m8hfLUp/8pP/AEDC7xBR/EZZo83iFdXWDTaRO8emPMZgfRfwFZuMScruP9v98eYzGcQZC4uJrQbjTt9cVvzRw6kuYohaaKG3AUCdt4F8ZjMWSzvxjIUxwoMKaBhWMEKJH88ixjtbCZHlOMxmExHfdF9QPywDQ3+eMxmCIIlN8R9xjM6fg9v74zGYfuM75E+Q++Oh+P549xmJ9yTlm1scRT8Pz/scZjMUUS65hTH7uMMPI9ZhmkAYgHcAwD74zGYBMtDj/wD8M/y/9QwqLjMZjwv/AEv5/wCj1PE/ix84RTBoUyQCSouROMxmMx7eP+C/R58u2f/Z"/>
          <p:cNvSpPr>
            <a:spLocks noChangeAspect="1" noChangeArrowheads="1"/>
          </p:cNvSpPr>
          <p:nvPr/>
        </p:nvSpPr>
        <p:spPr bwMode="auto">
          <a:xfrm>
            <a:off x="63500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68" name="AutoShape 4" descr="data:image/jpeg;base64,/9j/4AAQSkZJRgABAQAAAQABAAD/2wCEAAkGBhQSERUUExQWFRUVGRsYGRcXGRwZHRocGxgaHBwcGBwcHCcfHBkkGRoYHy8gJScpLCwsGx4xNTArNSYrLCkBCQoKDgwOGg8PGiwkHyQsLCwsLCwsKSksLCwsLCksLCkpLCwsLCwpKSkpLCwsKSwpKSwpLCwsLCwsLCwsKSwsLP/AABEIAMIBAwMBIgACEQEDEQH/xAAcAAACAgMBAQAAAAAAAAAAAAAFBgQHAAIDAQj/xABEEAACAQIEBAQDBgUCBAMJAAABAhEDIQAEEjEFBkFREyJhcTKBkQdCobHR8BQjUsHhYnIWM4LxJFOyFRc0Q3OSorPy/8QAGQEAAwEBAQAAAAAAAAAAAAAAAAECAwQF/8QAKBEAAgICAgEEAgIDAQAAAAAAAAECEQMhEjEEE0FRYSJxMqEjgZEF/9oADAMBAAIRAxEAPwAbnVr8LkBTUVjIqkFdhsAbwCesb4kcB5wWgviiiWzDyWY1CEuZsiiNo674cRlcvnHU19TFQTHmINoghdr3tE4K0+U8i4C+BT2gWZD/AGOMsai/yRpK+mCeV+K1OIkmvVpgLMUUADbCWJJLAeYARgbxPmGtw/O1KbLTrUmUOkjSwDW02tAII2vbDNkOGZPIN5F/mEEapJbSTMHp26fd+spUyteqKpRWqpEMQS1piB8yfSZxPPB6lWuX9j4z4+9Fe1eXs5n6hq0h4CVGJCuzADbbyyQTtA79sOHK3LGcy1qlanUp2t5yRAjykgACALbe2CnGsgK0eIzBACNAMCTbWSLlgNrwN8BqvHMjl6i0peo7QPKXZiRA80ECTbGiSiRY0ZziS0UlwewHf+2Byc2JN10337epx0apSqkUmVBrmFmXMCSbfCAOt+nUxiLmqXD8o6rW0IW8ymoWIsQNybXI3xy5V5EpXjklE1i8aX5J2avwKg8mtpqITIpIJUmZ1VIvVck7tYdF6lf5qq8Pp0ypoBHg6DTptTIPQyQoN/fDjxbjaUaD1bMqXMRtIEid959cIPNvERXpivSzIKLAakDBubEod97yP8dd0Yi9wLi2dFRRlNTEmXESsbTUHw/ORi1uGcQruo8ahobr4b6x8gYI+pxUvCObqtHTTVitPUGYUgFZhPmuQTJURYiOmHar9qOVFwWeN1jTHuWjCTQaC3H+N1qTRDIlocrvbadscuE8yeIwpVDrDWkC/e/pb8sa8D57yuepstTRTJbR4bmdQMBYJA1E3EDa3vgpwrgtGmSaQ0VbwZJMbwJO3Qj2xwy8bL63OM9fB0rLDhxcdkvNVECmULenlE/NmAxWPNC06dMfweRakwb/AJxGrSBYxoZrEWudumLC4hxfMUg0ItQgGFPlLGLeaYF/Q4q/jnNFGrVGYFM5fMUpDUx5lqQbHUsEOP8AUsG17Y7ZdHP7k+uoyFCnW0ku5iozbh2Eg6QLA3sb7YXeIcbY5inVKl9APleRJk9Ovf5Y71ObVzEK87g+imd9rC5v64aeFcHXL1v4h6C18vUQAVE/mLSPUhbkA9ZG56XxjCF7Zcn8C4ftAcuKgNSkF2FIqNV5vqBA94m+HXhOcp8Tp+IcsBUpxFfWiMGEEE6dJ7G6xg3kOD5OtlylOnTajUk+URcm/qrA9OnpiPyrylRp0q1OogqaqjKxdR5qYA0gdhBm3Wewxsoaqyb3ZOylZ2JrJl6bVXQKK4KspAmJZZOgHoPbCzS+y7zF61QM+rUxtDXkgiep9cJef4JmcjWOXStUaYqBaTvEGdJK28wIO46YY+Gc4V6jeBnKJFRVIp1CWpuSbfDHmvftiYRcVTbf7CTvpEzmLg+liStFsto0CGB0EmSUAutxuJH5Fb4XwJmNVi/h3GllhrlZE+yteLgkdsQ6mcM1i6hKmzEWkidQAEyzEjpGPeEnNVFZqYRFUn/mTLHeygd8Jt3oCTwHmJ6JGWFKlUGsgllYsfNc/ENh0gbYe6OazvjBU8HwQCwYKym0AKV1kE39rfLCLxHO5wrHh0alSLvT06z6iIJIFtiY3xg5kNemmXqkp511kalIABJAJEidtuuLbTQixuHc0h0cU2FQoWUoigspBMmPvKehFvnhS5m4JSzFIZyvmq6hpVNdNYtPlCyukEgx3wN4Jkq+WbxcvWQxdkOoSo/qgR85tiwKmjO5VqdemaJbzESrAMDIdGHla4kjfeRe7VJdjKay/Aa7V/BWjUNQH4dMMBa7DoIINzF8ZxXitc6qNbdDpIO4Km4jvbF85TM0NbupU1KmnVG7aRAA6xv9cInMX2XGpqqpV1V6jl2DQqeYkmAASLm0nCXCe07HTRXOS4LWq03qIjFKYlj29u5i9sQWaf164b+K8WzGTQ5SoirCQCuxVgRO1+vrOFDDi2+0J0a3xmPL49xVCGrgHOuZyzGnqUpOoswOq/QEMNwNjOLa4fxPMPRpswQGoARedxPztJj0xRnhgqSWuxst9gO+3T8cdsvxqqR4Su+gXMMYEReJsZ64hMX7LX4lmqb5mnQKq1VwSzBiulQCbhTdjFh9fWJxHi9TI1qjDLI6wCKhYruCWG5EyDaATireH56rSqipSY+ImpixvEd5tBFo64J1+bs1WkuwcP8AEtlAsNugjGfpQvlSsv1JVVjRxbmpqq+I48MkW0lyF9Ss39x9DthdbjzU6gzIPiGNMm8e0+kj54gVcwDTF5C7Rv1AF46W+WIFKsBTYLMG1/6usYbV9kXsYKP2gutVKqABkJPmmCGBBB2sZ/AdsR+YuYquZzC5iuD4cFKZQMq2+LQTcnUbn1wDADQR07dCDv8A4wYz+ZY5YCoxMGUA6H0+WBKlSG3e2R8zxo1FCrUqGnvpYmJmBacaUKkGHOm956fQE/TEelSd5a8Dc9z88bUCVE1GLaTKqBf69PX8MV9iR7WggmzSTEyBA9uvW/fEXLIWYGIEgeUX9RB9Md6dF2VtJ3N0FtIPUbgrjjVJDWnSBpnaYsfmb4Bsnq3hlCGJ0uragNgrD4b3v+WH37ReJzl6XhOwd31poNyAhO4O0EX9sVv/ABMgLAFxb0EmfmTOJzZnSAzsSFGlFPQdl7LP5YLoQW4Dz1mKJHj6q9NoEOx1CBupM/MG3zwI4zn0rV3dVNNap1abTEC59TE/XHGrULXM3A8u0egHY4h+IQrFhaQBHqNvQxhbegDScIamAXUKHUEAwZDfDImRIv8AMdxhi5X4bv4WcGWfYq4sRH9RYA39ML9PianKtqep4hIUB7po0g3lTBlF2I2HbEXh3GSriVnSQVYiQYOx7rhKwZcHAPGVmLGjVFpqUTZ/VlIADgAeZSQRbpaV/wAToLabm1jNpifmP3sSk8S+1SuyhKSpSZ7a/iieokW+hwzVuDIuTFTMVWaoqqWqCJZjHlAsD5jpHXa+IzLK4/4nv7Ncbhf5jDVqsaZOX0a3++RIFokgXYgCAJA9emAeZ5VFQ0nq1nqVKbatZgEn1/03+EdgMGuCUKYogJULre5tB7ECIxnEKJFxYTf09T1jG0XJxTktkOr0BM1y7TeCETUrBwdIksDMkxJkzM7ycL55Mq0xHiGooAJY+U6o7dp2v1wynifhllqWI83oQdtPfEijWWqDeV2I6bYiMlIZXvMPB6tHwa1RToHxvTJJXUI8x7kkem+EziGYJJYuZ/qJv2H4YvfivDVzFI0m+Fisx2DKxj1tGAnNHJ6V6SUaa0aFNDqapp81gbLAuOpJboN8a0SVdy9xatScMK2gEwZJBv1Aix9bYtjhvOeWqUF8WqpLLDBo1E7EQBv8sU5naKpVKI/ihWKrUCxq9QLmMb0gAyh203ALATA6tHWOg74jSTCy18nlKdWiMwlRqVO/xiSoDEA6gQALTJ2m/fDblK9NkjxASsBpgEGBuPa/qDOKr4rzgoypyeTX+UyaDUYklVM659Te8/esNsL2Q5orUHRqbyEUUwG+8q7a+/YdgB2xnhw48buCqzSeSUtSZcXF+H5Q1aVaqF10tQWes/1A/EQbjsThW5s5EGcepmKBuVEKos5UXJPQnbboPXG3LnM5z7VUZBThBFwQ5m4GoC4sdjE3wT4BzDVVWWplxTFJtNQK2xIkMEv5T77zjS58vr+ydV9lUvylmwYOWrz/APTf9MZi7KvMVEGPGoj0ZgD8xGMxpaEUWNK01a158vUgzcdRb0xrRzqopGiNVy25uIj2j9cepX0jRC6NwD1IFpNjt+Zx2fw7F1O9tJnYbkH9cZEkClKyWN2sB3nGZXKtUdEQEszBVUdSbfMyflvh35N5Po53xajPU8kKIABBYEyZkECLARhk5L+z4ZevUq1odqbRQN4grJeP6r6Y6QffFJAits5w+pla3hVUIYXgGQZgjSQYIM45ZnLVVYLVHhupllMAifNdd9oxddblpKmdXMOAdCKFWPvBmOo+wIgd79BjE5apOKpZFLVixZmUMb7ewAgACNu+HwApFiQ/mIjsO3f5dzjrmcxrOjVEAE77D23nt6YlcwcD/g82UVv4hUUayFiDFwQSbj++AmbDO2sJAYSO0C04kRIpUkk3PYQJkf2w0ZPj1FcuKVSmhjpABO8fOLThNFQrEkGOhmI6e+JVSkKiBrFhuQZ26dsTKPIqLomUs/SAkSCena9pJ3tGImfKqyi4Ez3F5695xFIDLqX0keve3fG+dzGoJ7X69f39MMRtlqg8RWPwkhSJiRO0m1+/fFzHk/JV6Xlorpa4IBDKY9bqw7fgetTct8vjPVjSVtOlS8wTaQIA+ffFxcsZOrlaQovNRV+FwtwOxEkkDp2FsWhgXO8liplaNNvjoOtLxBuafiBf/wBZU+hB9cMWY5Uy9SklE0lNJWDBOkgESepN+u53x7xfjQpEBQCzCbyO8Wid8bcO5gFRgjDQxsDP5Tsf0xzvy8Ucnpt7NVhm48ktFXc68rt/FGnlKFVqSgA6EdlDX1QY2G2+8jbC1TzZ8JKZAAQk2AB8xkydzfvtj6PfKKUKMAVIgrvI7HuPTFU/adw9kqJUGVWlTHl8VSPNOwIUDSwi1uu+2OiUfgxEatmdIAPU9Btb8DE4K5vm+rWphHgoIid2bpJ6+9sQKfEESojsi1EpmfDaYY9AYv64H+MS4bwoEkqLqBN7T03xAFp/Zzmc1T1PUE0XAsSZkTdZOw2nY/LHLj3MtZMy60HNRCAfDZgVpzuGM+UW79bThX4RxSrmKiUHrFKcRC28oFgCd9gJNvfDjSyWX1jLqqnQusjeSTu3c7XPfA02ikwNwvlwV38apVcS1lUstM32UsJCzPUfLFh0+HFKZ0qFMGIclSfUMRgOdIQNRIUXBH3SRYgjoZt0x34VmKtSpAC00UQQFlifRyTaOwBwox1T7G/oB0eZKqNOsmDdT9CPQ9MceP1a1Ss4VKgBAlZOhrbnV5fT17YcE4hlXoNX0oy02catIY+RiCwtJsCflbEHjHFqJpeIhFVCJmkQxjvE/wCcY4MEsVpysvJNT6VFb8RroseLloIlQ1OEDT/UU62t3vgZTpQNRie3e3QfliVx3i9OrV/luxoooYhgB5ri3U27+uBVTM6wCbb27CN/U743aMidkOW6tTzu3howlDchr2nYx6wb/jGzWRak+l7N0E7/AOP0xM4pmkqhBR1KKaAGWuTOwveDA8u04g5AUy/84lyNiSfz64dsNDjyZn5P8LUGw1oY0kNvIIAJMGQ3WI2w8VMkrfzACKjaVlb9SPMDYrDEH0jthH5T5fp1UFekXp1kdgA/w2NgRElSpAJnvh1TivhHS6spK6u8XAO249fX5YJSUY2yopvSOx4PS600J7kCfnN8eY6rXQiVYEd8e4XqQ+V/0dMoanmGSdQENcmO/b37YZ+ReA08+1RHqmnpAIVdJZhcEiegtO582Es1C25JvYdJPQD8MXDydyln6CK1TNVEsIpCHCjsS4Kj2APvi0jNDLy3yhTyQY0mdy4AbWRBA2sAACJN/XBWtmEQaiYE9bEe4xtRrVtiEPrJB/CR+GFHmzNOKoLjyRCkGV9bwL+mMPKzPDj5RVm2KCnKm6GPL8RSoSEaSflbr+eJjoYgEj1G/wAu3vhL5eyVWs61Ka+RGEsYv6Dvb5evTBbjfNtHLHTmEzSg2nw10N7MGg+04nxM2TLDlkVDzwjCVRYI5s41lcqjU1Wm1UgjQIJE9XMW79z+OKhzFeYCsYURGwv+/wAcWDx3j3B69Nv5VVHgw6U0Uz0mHhh7jFdP6D8R+xbHRLs5zwuzESdbCABAG/z7DBnl/l2rmPEWCo0sVm4ZwFOn0JDb/wCcN3C+Scpm8nTelNOtF3DFhrHxBwek9ot+JHkrhNXL06qVhDCpbqCAi3U9Qe+HQ6K4yPC5y9WqAZSpTUjuGWpIPzC43blysaK1lpMUdgiXEsxmAi/E2xuARizcty2misjfDVrirA7eVtPtqDD2OCnHc0lCka7D/kISg6AkACB3NlHYE9zgoZRGSqBHN2R1PxbR898WrwD7TKFHLIKrVGZQAdKlyx7zqAue+Kmq5IyXJ1apae8nf6465IEGexBjpbAhH0XmMjTzFNWzA0ADVGqCk76mHbYjae8A45VOE5fJTXYuQn9Xn09yABNt7TF7YqLmX7Qq2apmkB4dM/EJktBFvRfzwR5c52RaL081UY6QfDJlpEQU6/Ke/pjOWPHKXJxV/JanJKk9Fj1ef8lIBrBdQ1K0SrD0YSAR1VoI7Yqn7RM/Tq5gVKdY1QVkguXVTP3ZPlBHTCjQrNpMzpJkD1tcfQfTB3l3g616hFRzSULqkAFmJ2Amw77YuUqWyFvRz4dXWmj6lVywgE3094EfKZEYghhAUEkA3n8f+w/HDNxnhVKjR1UizgEhi28mSrfQMpi3lBtJwZ+y3lWjXU5uqoYK5RaZEjUAupm72MAd5PbExqW0OmnQh0c0KTTTuY3aBY9htGOmR46+XriuPM2xB+8DuCfpHQWwY4DyK+ZztSiZWlQZlqOOgDEBVJEajHyuemAHHuH+HXqoD5EdkU7wFYgAnvG+LAk5fmWtTqPUpsR4rsxTcEkzcH3id98d83zbVqAhHanTZYYK0Seo7gek/XAqoKYpg6iamozA8sD+n3x7RbZ+ggTECwgXHWOuEAR4fzXUp5epQVRpfUus/d1CGAG36TiPwzjNWmZpOKdiG6g9I0kfO+Bjk6x0m83AjaZHT9MSqjKixFyLWkD/ABgESuC8HbMv4aQX7sYURsTA72HvjfjHBHylQpUZTMkMPMG7wSLeojEfgfHDl2Y6Znt0ifwviVxTijZnS5F1mJsCTA+gj5xiG3f0VqiFTzLU5KkBgCduhEQJ66ScRpOkiLnaP3+OPatNhIg+5uTP4AYkUK4AgQCLExP4nrixBThHGcxl1BRtI3MgEE/O0Ys7lDiFXN5U1KrIxLsoAQAaViQb9T8trHFQNe5v73xZnIOdyz0lor4qVFbWGYmGaPukAIf9pH1N8OvkB2OWpG+hP/tH6YzHqZJ4vE+k/pjMPiirfyfOekA6hs31n0wQyXM2ZosCmYqp2AZiI7aTIjAnxCY9reg9MeGVuY9j+eEQW/y0ataoDn814g0hhlUIJbaDV0ALH+kkz17GwaTq12Ahdx0WPu+43PrHbFAcqcxfwqVtE+M4C02iVprclv8AcTEe0nsXvlTm2mMnRy5fVWZmVpmfiZtRJ3LWG+5OGMsTMMUpg0tIOnygjy7WBA6e2F6hzVl+IZdlIFxFWmSCV7/Lsw9MBON/aP8AwpNDw9bBAVbVABM2a3Sxt3j1xU6NANoI6+/cdR+owXXQh5p8JyIpBWDMxkBwSJ32G0e+FrI8tGq1QK6DQxW5N/WwNj+uIf8AEOtPUhAvH/8AIw8cn8fyuhVladQgatUBmY7nUR5pN9+uMIRabtltp9HDlXK5rJVDKipSf4hTYGP9SrZp9AL/ACGLD8UMob5/rjlSWkR8SfVf0GBnMWcVFCo0gzMSRbt/jDy5PSg5McIcnRMTPoXCBgTP5YmZ2nSIC1FWowMhWGpQehKmxI6A/hhDOfbdSQQbHsekDvh2y+TSIZxJF51Ce8yMc/i+RLNdqjXNiWN6Ykc38VyWXDg0xXzVQQWclhTtAJAIVIGyKBsNutfVm0pYbnpizOd24ZTo1KZWj45HkFJQHDH4SdIHlnfVY4revlPDUXn09+mO1nMcQBM9rEYxqctNre/441Soocm5B6+v7nHY1U0kwRPUCDb974kDmuXkwGBnoP7jthy5G5ey2Y1LUrvTrD4ApWGF5ABXzMLdb9NpKeMzqEGw7d47nrhz5V5Bp5ihTrvWdSSSopkAqQSBLEG9pgARbB32CGjKcjFHqI9TxqNemUJjSyEHUpiSO8EHeJF8T/s74a2Wy9TLPGqlWYT/AFBlRlYehH7tgpkVKqA7lyPvmJP+4rafW2OWe4yKdQrp8xUGZEdY9d5xM5xxR5S0i1FydImZaitNG0iNTNUb1ZjJJ9bgewGBnHeEfxNJcvZKJIerpABIBkKOg1N5ix7DecSMnxIVNKCBaTexI6e3XBmnQH+47zh48kciuLscouLplU858og+EmUyhlZJdFO0QAzE3JN7km3rhDqcKgQxamVJBVrXFuvXH0jWozvse3TthB5f5J1NnRnaSs7vC1IBsdR10j925BixEAHFtEFXV8mHVSrEMtirAi24IMbb3MRgfmy0jXYxt6dJ/PBLO1XoO9FoY0mZDPXS2kx13xzzOQIaWVqZIEq4K+xE7jCWhHDL0+vQD6+n98dvKYVtW3SD7W/tjbKqrtp1afXv7Y6vw1lDMSSR8IUTO8k3tFrXwARK9YLYNrU2IIKkfM4l8O4kiIyNRWoXsH6/sb/XEBqPXpYSTvb88dFJDQDYC0RP4+uBqxrR0Ab3jbePw/XDLy1zYaDKrAImzMkljfcjVB9sLJUx5mONi5Qalm40gDr6kdhhgXvluZKbICuYoEHYlwp+YJEHGYoJVqnsPmuMw7Fs66EA1Sd4mJH0xoUSZ1T1O5P/AHxxeVEEQex7+wtjn4TEA7z1Hv1wgJ2bCKAVtPQH6Y406oDSS0TMiQfafxkYihxMML49FImbXIPX+2AYQzWYYgsYg7GSxPqSbk455RSxgkRMdt/Tv6Y4UKh0lCItbBngfLWYreenSLKNvMqiYB+8R74BUTOL8vVqSy9F1piDqAJAgRcrOn54Y/s/5SYoa5VTrEo1z5RMwApvI9+mGjl7ilRQKWZpujRAcjyP2BYSA3S++GPh+VWkuhBpWSQosBJkgDoJkxte2BIZC4VwdWUNDQbgaPD+uvzD6A46cY5cSuoX4SD5SO/+o7kd8FBUqQfhHQWx5mc4KQEyzEW9f8egwSjGSpoabTtA3hPKVKgJ+N5nUwFo20jp/nEjitbwqbVAhfQCxVY1EC5ibExf1xyzvFClEsTLMJgXIJHQDt/bFecO5/zqf+Hq0C9QDy1H8hI2BqC4PqQcKMYwWlQ23J7APPfNtHPmkaaaPDk62jUQ33bbLN/fthezFcNTHcWF/THDPcPajW01QUJ7QRHp0jEd1IPvfB2Qzoh6gTGJuXNJjBsY2N/lgdVkCOnbGlPee3y+uGINvw1SoK3Hof1xJ4JTzK1VTLGpTdyAArb+6gFfmTbAVa/lGmY9Oh7nBLl/mt8rmBUHnCgggnod4PQ4mhl38vcGzaqDmq6Oey01AH/UACfoMR+aeE1iFNMB1BuoEEdLdSDN+0ThV5Z+2JqmY8OpRLCqyJSCEeWSQS5beZU/LFl5fNEkM0KCYAnqZA9zhZcUcsXFlwm4u0VxkWfxQgDB5+GCCOuxEjvtiwqbsF8xYAblrfTviZmsijwSIcfC4syyPutuLdNj1Bwl8Q5jqZKt4WbPi0nulYABom4dRYlbTEdDF4xh4/irx7p3Zply+pVjNU4ghbRpcWnUR5SBGzSb32Mde2NWjVqJuQB7wSQfxOAzZ56hQ5U03VzuWIEQSSCAZNtonHDmHJVAqOwEKCCoMhT3XYxHcWxpnyyxwc0ronHFSlVhd+VqD5pc0aYNVUCgwIkE+eP64IGo7ADrECftB5W/jaazWCCiHceWQzR94k2UAdJ3JxvytxR2c0ySw0zBO0eva/riPzpwLiGZRkptR8M7orEM3+5mEfK2HgzrNDkkLJDg6ZRD6jvbE/L56qAY1NFzbVA7k9BiRmshmMlW05ikymNjYFYiVIsfcYOcD50p0aejTEzMD4xH3j1Nz+WKm2vYhKxdpZwEu1QNUOkaVEAC83ETYdox2ymXD6VVNLM3WCTJAhSzL5pIhRfELKVV8QkREmBMGJMC0SQMTm4iZVWgSTEGYm0wf3b0w2BBo1y5i4gyT2AxJSvqPwQek2t0/cY5UamhyV0nTeSJBIIgQbEeh6DDJlMxRzj/AM0GkSkFqSWlR5nqgDYkfdgCRvgbBAX+JUfcn1v+uPMEG4HWnyUazr91xSeGHQi2xGMwXH5HTBOQ4PWzAbwqbNG5H6nr6b4joCjQxYRYiNvTpgzwzmoUECJrgTBmAZMyR1ucAuIZqoXLtu5n/HywJu9g0vYM8Mz1GkGL0w7GANSzHt298B64MllBANwN4n0x5Qr64UiT0jriaiBiIt3G4+WCqdib9iOtKppJJAG24xav2da6eW1LV1l7ldKkJBiNpmAMVhmwSNImNjjbK12WsjK7Ul+FnUtYTvAMmBeMNCL+y/E3HxqGHoIP5Rjjxviop0pp6lJMAFTb2OwPzjCtwTmCjl85TopVOYo1FQeO9QuwczfeFEwCoAI/Ng4rx+hUpRUICtcAGGIBsZix/e2Ms8vwaT2aQ7tgenxmqrahUYn1uPphr4c5r01eQpO5iTvFpEAfLAUcjFtOiv5GUEFlvBAjYx1GGTJ5E0aa00b4Rs3X1BEY4/Cw5scnz6OnyJ45JceyHW4Itzue9ifqTisOfhWy1dawdCp8iggyIvDD17g/TrZfF83XRCaaB2H3dRE+1t/S04pHmDi/8ZWL1TB2CSQFj0PXud8elJKjjsG5/ijVpZrsth88C2Zj0MYJNkigkS3oLYfs5yJRq0aNagWDaabMuqQ6kAt7NBPoYiMEaXQuyt5MAMpk3E2kd/X3x0FHVFwD2xbPOPLgzVGmBZkqIAR0RmCsB6RB/wCkYic28lDMCgKWinolSSNktpsNyDP1OGwoq9KRQnqDMz/fGU4Ht6nfEytkCgZSdeliJHYGJHvviIFCiDe/Uf3whG1D+W6uh0sGVlN5BBkHtuMMvEue81XNJjUgUmDKEAUaxszDqfw9MK7X2Fu2C+Upq6GVA6W/O2E3QDvwr7W6zVdVdR4aIZWmIOokENc9gRHriDzzzzSztGjoDKyuxYMNgRFiN5thHNZ9RJAWZBi4MCBjeknv79v7YLY7DPBOPHLVVLOy0da+IFvYkAmOjR2vi5+F8yZWpRqVKNVaiUxLte0Lqgz6dMURTpxbUo7X2/U4j53OGmjooZNdmgkBhIMMAYb54EwPo7L5zLtRpVVKolbToYQt3EqJGxJtB62wuc0czZrh3nqURmMuTHiIdDodgHEFT21AC9u005R5kqrlDlzUJoMdQQgfEDNrEr5ugtglw3n3NHLVMsyHMoytTHiEygYRBJ3A3E3Eb4pUhnvOnMD8RrK606iU1WNNRpEzdlGwkQLbxfCvmKRWIGwvgrlqTIigxPW8k/2tiBXKoZJDuNp2H6kDEXbAzLZIEh2JUW2iT7Y617PIMk2Hp/k440mN3aHJ2nae1+uJfDKRrV6VNjAqOi9jDMBa3rhgQ61KGGntf99sTcs5XY6dQgiYkDoQDfFjcR+zFKldPBY0qWk+J95gREadR3abztBPWMInNHLByWbNMMXUgMrNuVMi/qCCP++G0A05PnxERVNK4H3Tb5TJ/HGYR0pwICtHzGMxnwQ+TIbsGVVG89fXpg5wzlitUVWanU8EmGqimzqBMFrdvfpjlwLk2vmWApgNN5YqBAME+b1xdXJmXzOXpJl8yKcIIp1KbG150sCBe9mHse+NexCfyNyw+Uz9RKiL5aRam63DAsoLKetjHpN8EuM/Zv4+c1ofDpVF1PA2YGCFG3mHm9PN6DD8+WAvG0/IHeOwxsg29J/th69wKuzf2ULTqM1TMlcqi63ewfrKm0bCdXrtOK3z1ek9Zxl9S0pOjWZbT0J98fRfHeDLmqfg1JNNiC4BgsFIIWegkCYv064hA5fKoUy+X1kW8OhTUX7MxhZ/3MThUBVvEs7lky+VelZ6QWx3JEMdXrrv1nUfTADKceFSsGq6xS1DWFA1aZuEmwtIAx05spVf4hjUpGiSzMKcQAGJ+HoRfcYC0aJ+uI4p7YJ0fR+R49SqU6dShJphAQIjyxtfrA+uOy8foV6KVKdRWVyApkTJ+7Bvq7rvbFNcH57fLZZqPhFmhgjTZdUxI6wThLrMwgglSPz6e2NEwLg5w+0Grka4Rqa1qdRdSHVpYEGGUmCGGxFgYN5xUXFOJGvmKlYjT4rliBsJM/P++O2az1SqQ1Z2c7DUS0fXBnkanlalR1zOnVbwwzFVO89QC225wdgWHS+zzJVKCmiagJUEOtQmZHxQ0rB3sAMSOX+HVMvRFGowfw7I20ruNQ6EGe4jG+QyXgKBRBVdwLkCe0kgA9hbHfO8VKJqdZOwItc9xtGIlJRVsaVukSeh+X54jcRYkMEiYIWdpi343wCPGHmdR3npH07YYeGVVqUw8EttBkD1gxfHLh8uGZtI2yYZQVsB5DlDLUKResA+kS9Spf6DYegF/XFXZnPKKjaRC6iVEAwJsL32tOLyzfBkrAeOwZRsnQewnf1xWfPvJlDLK1alVkM4C0isRIvpYtcCCduuOujBitV4gdI0xMmTpAt03xtkOIkMQxmdtrXwNZuwx1pgeaen6YKFRtms7DmBEH8R2xJoZ4k2AfuNm+Xf8cD3y6sPIb/vpjiqkb74dAMCFWBiUI7qPzGB1bKgCS+qe37OOYrahDXI/HHOi7IbtpjbqT8v1wqGEOHURPoPmfYTt8sEHzarvbsB+/364E08+GkXUn7w/uP0xqaWkkMZ6yRt63xLV9gEa+bdjAA6W2tufc4yolOCzbGJPX0xrkuIIPK1177x/jELMMbQfL+Bv2wJAZUzJY/ylbSovafmY2GNcrX0OtQboyuOuxkfKRjzIZuqjHwHemerI5Qm/Ugi09MP3CuX6ubpD+MyzqxEpm0QKT28ZRHiKf64n1vOKEWXw/Mh1DgRq80HpqEx9CMcc9yzQq10rVkFRkTSqtdbkmSOp7TYdu0Th2eFGmi1CNShVIW91ABI/wBJF/Y4LrmRUkqQR39PXCWSLfG9l8XVgvM8rZN2LNl6RJuTBH4AgDGYJEnoJHe398eYsKQt8kcYytOklHL5bMPUCjWVpg3i+qozAATsJFoth6okOt0ZZ6MAT/8AgSMJnKvCM0tFfHbS24o04Smk/wBQSAz95ke+GjLcLES/4nBskHcw8aakfCVoMXJ3Hpf0wvDjDo0h2n3/AAw053lKjXh1YrI3WIPY/wDbfEHg3JqU3LO3iEGUBECAdyOp9NseNm8XPkzcm9e2+jux5scYVWw9VrKlLVVdKYjzEtAHzMYA/wDGXDlEDNUxawAbb0hdvbDGSswygHuNvrhB+0bgeSbLvXV6SVqckaWUeJBuhA3Y94mbHHs9I4WJ3PnGKWZzAekzGki6QWtJkk6Qbgbb7xhQq58XAB95jEbMZpnbsOg6DHOqmk9PliRG2VV2ZtAZoHvj1Qeuqex/K+OnCOIPS1aNjvj1qlyx3N8G7Ho5VKLSD02x5Qy2ptMEk9Bf8BvjenULXMR074l8C4x/C19ehW1DTe0XFwYMfTbDAdeUeUczY1K9Win9COQfmdlHpc+2HjM8uipT0q9QsLgu7sPmGJn6D0wr5n7QcvREBtZ/0Cfx2xYPB60UVeoNJ062EzBImJ6kAge+E4qSaY06dor6vwnMqzJ4LEjci46dZjqPbDXwDhwy1L+ZZmMsQJA9CPTvfB/h9TWmo/eLE/U/2wJz3EFVRrOmTpBO09AfW0fTHNi8WGJ8kbTzSmqZpneI0iCpqp6jWFP4aSPrhNzf2ermMzTqCo5y7qxY6w7A/dClp8rd7xHqMEarUKdUvWVWkQpKglfS4O5m+CXLfwP4YiirRT6WNyAOwM/WOmNlkuVUZOOrE3i32WrT8VqdVjp81NSAZAAJViN23AIHbBfJfZdRbJEVZGYqLOvUYpkjyjSLEAxM7mdsNlY3BxKq5kBZOw/E9v3640tElJcT+znMZdHqPpZEO6NciYDRuBceo/HAXNUFiSfMdgMWrzgcxmE8CjRqPqMuw8qiLhQSQDeCY7DFY8Y4I+WqaKyMjxqhoNr3BFiLYGIGvVg2sfxxzzRke1/l1x0TLh+9uu2JXD8mHne209ThDIGXpx5rz2jEx5i3mkRG5HXHJ8woNlk+snEmjxBYvI9v8RgA0pcPYEliF+dziWcizAQNVuhH6zjxa1M9V+Y/xiVSyq7jT7gDCsRC/halMghWWCCPL1HuL4sDlfmfimfreGMwiKg1Oxp05I2gDTJJPsMI/wDDV1MqxI9Gj8P0xo2crgSxf54E2Mu3mLhdIUhVNWaiLBYKCWt1CRpv9L4AcH4qRUUSNLEAzt6E36YG/ZTklqF6rGSjCnpNxe5MbXED64c6XJ1FH1anF9QMiBJNjb4ex6RfHFn8VyyLJDTOjHmSi4sMrlapEh1j0QR+eMwt5zhfEFdhTpZWok+VjqUkb3AaAelu2PcdtMwE6h9reZWmNNClYAav5jCQI+7A+U4e+E8TbOCkWMpUWWSBp2uCOt5F5wt8E+0XLGmlGtTfLkKFnT/K2i0fCD2Igd8MOUoJROqmBoaSNMRfqvSD6WxQDLxPiIpqqg+Z2C+wO5+lsCuZKU0FYMVak6upUwZBK9OkMbYXeMcYXWJO17XM9z2xMzPMKZimKaSTbVIjb/OI9WLbVlcXV0SsvzdqGmqstHxAQD/bFUfaHw+MwcwCAKx+CLyAJPrJuT374salw6VJ3K7r+98A+YPCFF3qojEAhdQEzHlCncX7YfKyWVUaY1C1+oxJbK6jtC/v646BlWdp6x/c45Vc+Y8thhkm2bVNA0H9fW2Io2vjGuJnHHUdpw0BHd4Y29sSw4db7jHFkkzjqDa+GM6UgAZPTb9Ti3uG8+rm00KNBgFpI77L1ib/ADGKd1dsYadwZicIC9+Bc8ZcJUV6ip4bWJ+8trr380iB6YWa3NdHN5SulU+GxV4BtO5Qj1nTb0xX+TzJOoEgwP3OPIFQf0n9/hhWFj/yfwGlVyimtVZixJ0tUIAAMAD6Yc8suimEpsuhBAA6Af7Rivfs34lQorVFerocN5UdiEgiZUbFifyHfFoU3VlECZ2BEfgb/u+B9aARc3xZqjFtRAkgAE/ucGuW+IGpqFQlikQY6HvA39cb5vkgvUJRwqmWNtu8e5OCfCuDDLBouW+I7Gwi3p6frjzcOHKsvJ9HTOcHGkeVOLgWQEnbog+cEsfqMV3z1kwW8SrUl3EUwogAKfhi8/FMk3vhy4xwRXDtQqNQqvcsh8rH/Wu0+oCn3xT/ABnNutVkrMzVFJBM6r+hPT9cek7OY41KTCyR7yL/AI4NUuH1EpK7oQGBAaIViN4PXBP7OuA5TOLWFdS1UGw1FYQjdQsSdUzM9Ld7Hp8qocgcpq1BQ2hmiRclCSLEiYkbibdMDjYio899nuZXMJQCqXqI1RSpsQoJInaZgf8AUO+FdqJBIII0mDPQ7QexnH00mVDaKhWGFOB6a9JYfVQMCeOZKjlMjmPKsMKjNYeepUJie8swA7CMUM+e1aL7Y3y7kHykj2wV4xy1maaCs9KotMxLlSFk269/xwJCwRfrt1HvgEGsjxSTpqQptfoZx0rUBWHkaCPunY/v54CMCSfx/fyx28SFI6dOnXENfABzlnjRylcNJVGdRUHXSDfb0k4uHj/NNCh/DP4iujsUbSQ002S7W6Bgh+uKGojVIntPc47vlwOk+vXFoZ9DU6DkA06h0ESsGRBuI9Me4oKhxaqihUrVVUbBajgD2AbGYKAuXJ8WoVxKirp/qdGVT7Em+PK1FVU+GSN7KLfTTGIvA+N08xeijsBbUwCie15YnvtGDNVfutdjsi2H/V1j3wpbQ0VrmapdiTjty8C2ZUKehMbSLW39cHM7yktSoxV4BN4Fp6kdhNvkcE6PL1Kh8K/FYk3PU48vF40oztnXPMnGkcsrzAEQhiBp3mSQdo7C4xV/O2ZNStqAYUiCEmdMjfTPrviw+McApsS5BPUwTf1sb274WOcKytlQgqUwtNgwQBQT08se/a+PQjCmcjZX+ZQwD26Y9NhjbLsWDDr0xHrOetsaCO1B7weuMfLAGR1+mOaoRtjvlqhAg7YGI1SjJEfhacbeASYtPaRjrQCgEzBG3XfGmXADANsTBJ6T1wrA4ZgFbFY9xjastgfbDRxOjRKIqbDv/YkT9cLueBS2898KMuQ2qdERKhBPqIx5RzTA+3fHmMLDriwDXDeI0lr0alQSisCRE7XE9wDeMWtylzYucr1AgOimou1ixYnYdBAb1JOKYWJv0viTluIuhJpsUsQdJgkHofTCWgPozhXEEqq7KQQCVB6HSSCR/wBQP0wN4LzAmZ8UKRNKo6MPTUdJ9iPy9MUzw/nDM0aBoIwVDMG+pZgkKQfffaTgfw/jNXL1PEouVY2PYjswNiMOwLN5n5oy+jMUXZkr05A0yGJiUZCNxcGCbXGK14VmqQzCHMo1SmT5wp8xB3v8W8GxBOI+ZzlWs7VKjBma5JIE/TsMF+S+NLlMyKrqHABW0SJ6qT1/zhCLY4ZynkHC1csnhN91qZdWHurG/sVODwDUx5rx97b5kdPy9sCuDc8ZfNMEppVd940LYdydRAHrODue4calJlA0SCASxt8hgk3TaKXYJHM9INA1R/VFv2ME0KVdLWZR5ltqk9wOkdDiv6pamdLAoRYg22/PDbyjVYUSdJYFiRED8Dvf1x5XieXlyZHDIjrzYYRjyizzmblkZ9QlV6iU1OoJTIHm6M5KmSOgsN98UJxrKClXqUw61BTYoHXZoO4x9D8R5j8MH/w9d43CaSfoXBPynFM89c1UM7UVkpNT0AgltOp7iAY7Qdydzj12cYpqkxjZ6I3De4P9sSKNIkC252/KMOmS+z1Wy5qGqddoAEgehAGqI6jaNsZuSXYUK3Dc1SpUnD0w5bqVn2g9L4zKiiabgytTdYMdrRN+vTBbLcl161Ko1MpNN2TRNyViYO03tJGAFOgQTNiLEdiLH1GFx9x2aFP9Tfv5YzBn/hmsf/l/iP1xmNBUHuGc9/w2SSjQpRXgqGaNIJY+b/U0mYMCe+2Hpn8BFohi1VlBdyZaDMsT/UxDfuMUx48MCN1INx2II+WJic91R/Ea/NVrt/zJsoI0kAdIXaNsL6Gi48q66FYHykAg+kSPzxB5urH+BqMpKskOCNwVYH9R88KGa5wQZAUknxfDFPaw8oUmfYW98BOL89HMURS0kEx4hnytHYdib4GDC+T+0kEFayGQPiQSD7ibHCFxWtTqVnampRXaQLWnfba82xrmPK3vjk6TeMAjrTAWDPWMbvUg3AI6Y1fhVVSuum6arrqUjUJiRIvfBXmDlqrllQ1oXVMEGbxJVuxwACWrL2ONiIEkY9pZZhexPv8Alj2uhiO2EI5PSnr7YlOqtE79uu+B9KrpMsJvjDWOrVHXBQE6hoFRSXIE3m4vY/v0w+8wchGkBVpMKtJYe4BMC8xsyx1HQ/PCC3LmZrfzKVCq6ETqWmxH1AjFo/ZpxRmy5ytaRVozCsIPhnYQexJWO2nBQC/m+UzQ4rSpqv8AIrPrXsoEsy+6xt2K47f+7VRkqtSpq8dA7LBsBTmx76gCZ6Svrix61BW0EiShlfQlSp/AnG9Wh4lN0JIFQFJG8Gxj5YaHR89rkGcyJsJsCYHfGlSkFE/jj6BrZenlqBSjTVZBAX+ox987kdycfPmcyxpVXpOZ0uQStwSLeX0wUIOcJ5QrV6XioEj7oYwWjta3uSMCs5kWUwdxuPlJwcoc3aaS05gqoEe1ht6YFLmy9Ri33zOMouduypUlog0iQbT69cSqIPVSOxx7maEBvqI74gKvU407ILc+yfMvTWvoRCCyy5nVMGFt90b+5xY78Q0oWqMAFGpibAAf2H44+beG8XrUCVSoyBwA2kxqA22vgxxXnOvWQUazzTgbW1RsW/qw7opH0JWyaVUAdQwsfMJ6b/jjiKq2RoVtlO2r07T6fTFb8ufauVVUzA1IiAB6YliVEDWCeo6jrgpl+eMnn6danUPg7gCoQpKnZlMxqBvEyDBwfj2gGnOvp8r37f46j8Rij+dsurZ6oZUCRGkXPlBMx1mcDczzDXqMpetVYUwVBLsTHv0nA/M15Ezdt5Mn5nA9gTGcRAMdgNp7k/phy5UGYr0vJURQLPBJde0rGx3BmMJ3CuHCswXxEpH+qoYH5H+2HXhfIFWiVrUM0NQ2KLKkHpOq4+V8TxvsEOGUyIpvK7OoVuklR5WjvEj1GntgTkuWV/8AadSqyygRagBFvEYkEx6aWb3IwXy2ZOiaoCOLsBMSPvLPT06fjjMvx2mXO4kCJtJvb033wpZYQaUnRag5LSDDss3IB9cZiN/AarkST1v+4x5jS0SUXW6fPAGtv88e4zC9yQpwkyt7++NMwoGqB3x5jMDGccxsMMvI2XV80A6qwAkagDcEQb9cZjMCAeuelBOVJuf4lLn13+sD6YGfaQJygn/zF/JsZjMAyB9kOWR81U1KraacjUAYMi4nY4Dc8UVTP11UBVD2AEAeUbAYzGYRAs5oY5U9jjMZihs+m8hfLUp/8pP/AEDC7xBR/EZZo83iFdXWDTaRO8emPMZgfRfwFZuMScruP9v98eYzGcQZC4uJrQbjTt9cVvzRw6kuYohaaKG3AUCdt4F8ZjMWSzvxjIUxwoMKaBhWMEKJH88ixjtbCZHlOMxmExHfdF9QPywDQ3+eMxmCIIlN8R9xjM6fg9v74zGYfuM75E+Q++Oh+P549xmJ9yTlm1scRT8Pz/scZjMUUS65hTH7uMMPI9ZhmkAYgHcAwD74zGYBMtDj/wD8M/y/9QwqLjMZjwv/AEv5/wCj1PE/ix84RTBoUyQCSouROMxmMx7eP+C/R58u2f/Z"/>
          <p:cNvSpPr>
            <a:spLocks noChangeAspect="1" noChangeArrowheads="1"/>
          </p:cNvSpPr>
          <p:nvPr/>
        </p:nvSpPr>
        <p:spPr bwMode="auto">
          <a:xfrm>
            <a:off x="63500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70" name="AutoShape 6" descr="data:image/jpeg;base64,/9j/4AAQSkZJRgABAQAAAQABAAD/2wCEAAkGBhQSERUTExQVFBUWFRgUFxUVFRQXFxYXFxUVFRcVGBQXHCYeFxkjGRQUHy8gJCcpLCwsFR4xNTAqNScrLCkBCQoKDgwOFw8PGiwcHB8sLCkpLCwsKSwsKSksKSksKSkpKSwsLCwpKSkpKSkpKSwsLCkpKSwpMCopKSwvKikpKf/AABEIALgBEgMBIgACEQEDEQH/xAAcAAAABwEBAAAAAAAAAAAAAAAAAgMEBQYHAQj/xABJEAABAgQCBgYHBQUFCAMAAAABAhEAAwQhEjEFBkFRYXEHEyKBkaEyUpKxweHwFEJictEjM0OC4hY0orLCFRckU2Nzg/GU0uP/xAAaAQEBAQEBAQEAAAAAAAAAAAABAAIDBAUG/8QAKBEBAQACAQMEAQMFAAAAAAAAAAECEQMSITEEE0FRMgUiYRSBkaGx/9oADAMBAAIRAxEAPwCM6etKLVNRKJ7CVlQHHCRGSqS0af05/wB6H5vhGYudsCFBgQDAiTjQDAJjhhQ4TaDU1MuYoJQlS1HIJBJ8BCcXbU6hwSDNdTzMSCLYcKFJIO8l3290SV3+z9QLmRM9k+7OG0qaZZIUkg7iCCO4xpkiiWohilj3iJVWrsucjDNSley+Y/Kc090QYsTeND1f0UKenlzGHWTUCYV5kJV6KEn7oAZ2zJ4CInWjo/mUwM2U8yULn15Y/E3pJ/EMtoEWrQp66gp1C5QjqjwKCU+7Ce+IjTNWEz36xKX9YBl+0L+LwrqnqoqmqVqKgpJlFKDkXKkkgjeyTl5RYdGIdCTtAAPwP1uh8JA/SAJyjlsO4Q4WIaaPqMSWPpBn4jYfgeMO2jSYxrnqoDpdMpNhVKQsNsKlFM0jkUqV/NGwykJSkJSAEgAADYkBgO4ARBaa0fi0hRTW9EVCX/8AECnzxRMk5weEbaw0/WU8xHrS1J8UmMMnyCtLJDkswHHZG+5gfW6Mm0Hq4qWtQUXWqYpCR6qcZSO82PJhvjnycfXZfpmxY9TOjSRJlInT0pnzlJC2UHly3DgJSbKP4j3AQbXTVanTTTZqJKETAMSSgYHulyUpZJcPsi9iUEgJGSQB3CwERtUkTJoSWwpBUQbuzNbmRHWyWaNZVq3qjOqRibqpQ/iLBY/lTmr3cYm6noylKQvBMmGY1lrwhD7ihIcA73cZ3i+zElTAZbBCyJASMI23J4b+/KOc45FJp5o0no5UqatCgykKUk80kg+Yg2j6oJChvi0dIUtKq+oA9ZL/AJuqllXm8VEU5xMASdwBJ8BB57VCAMpzviaraxKpLA7IRXoaetgJE5/+1M/+sRxpSLd0Fx3Zb8LWySVEXh3KmuIbz0sLQgFkRqzZpeovlDd46FRwiNSaTkBRgBN7QYoLxIVoEKBt0diTV+lxKTXAK328IzPTVLgXbKL905qaqBHrfCM1nVRXmXaMdN6upfJGBAhaVTE5B43bokSI5BiI4YU7aL7qbO6yl6vbLWR3L7YPjjHdFZ1V1bVWT+rCsACSpSykkADIW2nY8a9q70e09MoqTMnFSk4TiMsoIdxZKbEEA5xIjoelYYTvccDuidl0zQurQWHK484XkJcMcx5/OICJkgj68IgqTVwU65qZYaTNPWBGyXM9FaR+BScJA2FBG6LGEtfOFFywREkHQpwqKTkYkQmG8+SxfaIeIuAYEPIUygfpto+PdDLSWusqWVJlgzFCz5IfnmYfpG2KRrHQ9XUKbJXbH82fm8agySlPrslcyX1yAgJUWWkkgYkqTcG+RzEW8Jfi4jHqpPZPApPmP1jXNByz9nlPn1SX9kRUQ4lSrCKtoWixVRVsQVLPPEQnzI8IuK04Q+4P4CIDVhDiYv8AEB4B28VQNJmathxyHMxXdF1HWVc1i6EIZ9hZVz3qc+EPtO6Q6uUSD2i6Ecz6Su4eZEMtTKRkTJhyJCeeG/g58ognFdkPtNvlChAQklVrYlncAHPgI7KQ5xnuHxiD1w0ngl9UD2pnpcEbfE28YUyebodU+om1E0kdZMVMwDPtKKmJ2WLMIt2ptOJc0pQkJxJvhsbXcnPfDBUW3UzRJSkz1j0gyPy7Vd590ZkCak0hFzsvGSdJ2r8ukXKXKcdd1hUlRKu0kpJWCd/WZcOMbSEPnlu384w7pZ04J9cZY9CQOqB3rfFMPtEJ/wDHFWlKmTnhuTCkc6uJOFm4wVRjqhBTEhpM3CoHdDwVqS5IuYj4BEFm1p0qjscwwIU2XpPppS6/DNyu3NoynTNEmVNIQXTsjQenJRFUG9b4RmiyTm8Gu+yTQLxJaMn4cURxTB5VQ0GePVNGFZqQSSd8Fny0taE5i3Ma70ZagyjToqp6BMVM7UtCgClCQqymOaiz3yDQyBUuiysw1apbsJsssHsVIIWO/DjjbKOTDoUSWbCltjJFuUdppTW+ucb0C8uXDeope474fBMJTcokhp1ZgP7QMDbGPRPP1T5Q6Q2eYO73wJyAoEM4OYiEXjpTiQ65P3kHNHEHd9HfGUmain2+P6wjJQ1oeUVUiagKQXB8jtSRsMEmyGPuiIqU2iA1wpXRLXuJQe+/+nziyIRDDWOmxU0zhhX4KD+TxJRkaPxSZ69iEy/FU1I9wMatSp7I5D3CKVSUw/2dOO1agPZUgD4xeadDJSNwHkGi2Iaadn4JCzwbxt7nhnouSJVMnEcNjMWd2K/uYQNOkLWiU7JH7RZ2AB7nkAo+ERc6dMrVlEvsSUHxbInercNj98Wyjp5XWTwEBhkkHJCAfSPHbxJ5RcaSjShCZafRQG57yeJzhKg0ciSnCgXOZ2nnDipqUy0FSiyRmdp3ADaTDAR0npFMlBWrklO1Stw/XZGeV9WqatS1FyTfcNwHACH+kq1dRMdjuSkXYbh8TEjo/QaJbLmsTsRmH5fePlADPQGrXWNMm2RmE7V/0++LgqclI3AcgAO+GC1zVeiMD8HV4ZDvhuvRKc5ilLO538Tl4QorpjTxTJWZGFU0JPVpUtKUlewlSizDPizbY88aVkTELKZyVJmZqxZkm+J8i9y4sY9Dy6ED0UpRySCo95ihdM1NLTJpyr99jUEf9vC634YjLbmqAsmMKSkO92gjQFTLNEnEjZBVS9sdlZxwXJiJMGBHSI5EhsUCCwIk1bppQDWAHLF8IotfPRgwgBxti69OP96HP4RmBeCzdQxhRKArhCIMdhQyJfaZ24xvnRlpRCqFEsrTikAoW5AZJUpSFHgUln/CYx3VXQaahajMJwIZwkspRU7B2sOyXPJovcsIlJwy5aEpGwD3naeJiTTJmnZA/io7i/mIUkaUlLPZmIJ/MA/cYzD7cTsHdDqlqg4MO6GqpUIRqDFZoZxSAUkgH6yiUl6QJDKvxGcGyE1V4Kkv8Rvg+EKyMdTKiSGnSFUquulB5R9OXu48uOzllZKacmagKSXBDj57jvhJKNh22L5EbjEdSS/ss7D/AAZp7P4F7uR+sjBtJRKWLRzSUodRNfLq1/5SYFfVJllJVYKOF9x2Pw2d45xDaU1lQqWqWl3Wkgnde+ewgm8ebm9Vx8P53v8ATphx5Z+ILQyv+ASn1poT4zk/oYtc2aEgklgBc8BFBp9YAgSUEDDLWFZ3UQSz7Bck9whWs1qXM7LJYEltitqcQe6Q1xtYd/mn6lxa+f8ADp/T5/R5UFU+aUA4cTKmH1Um6JfNgFHg0WGlpUykBKAwHiTvJ3xWdXK+WFErW8xZUt1WKiTdXgAPFom6rTKEW9NZyQm5P6DjHt4uXHPHcrjljce1PKipTLSVrLDf7gBtPCKvUzJlWv1ZYLAbBv8AzK+rQ/8AsK5ygqeW9WWDZI4n6J8okpVOEgZADuHhHXyyaaP0SlAsL7VHP5+6H6ZATc24n0u7dBut3eJhuuY5t2j5RoDKmE5dlO87YJKlvkO8/AQdEh87+6I3TGtcqQCE/tZgyQkgAH8S7hPgTwiSRrKqXIlqmzVhCUh1KUfBuJ2AXOyPP+vmtJrqozGKZaRglJOYQCS5b7yiST3DZFk1kmT65QM6YEgF0oQDhTyc3P4i590Qo1SlbVLPeB7hB3o2qYMJtFy/spJ/F7XyhKZqlL2KWD3HyaHS2qKkwZE2JPTmrs6mCFTEsheIIUQxOFn7JuMxEUhBMTQKMd6p8o4E3aJqTJQlIKoxllpIf7Od0CJz7VL3R2M+5fpndXDpxQTVhvW+EZzVyAlo03pm/vg5/CM40hTFw14bf3aO0fBocLoFJbEGhLqr2je4Vg1T08JTyVlkqOIKdgFMAX4EAX2NxtaZk05RmbRL6M05OlAZLQMkruw3BQuOWXCILtISSbAk8IsOjNHgdpVzsByHzimaL13kOOsQqWd4GJPim/lFx0bpaVO/dTEL4JUCfZ9IeESTsqdC6ZoiPS+0HwMKjh+sFKRll4eS1G20bfkYYUw4xIylQWI5QIa6cKRJUFgkFsmdJuUnxHvheaOySCUsHcHJr33iKJpauxrLkjEfxZ7L2bOPm+u9VeGTHHzf9PRwcXXd3xBtIaZXMVd1Fuy9g7PhbZa/eIi3KkgF9hAJNhZrAXcpYd0KM7B/RxBzm5UEudxY/KCrWPjuzbhuI8C2cfn/AJ35r6uOMkE+zA8rsLG9sIJ+82LI7RnHVydqVYWOJwHFsgw9FIAuOMBMz682+Xkc4OlTkE8LNxSPcCNsa3TqU2SpST2hYEpd2ukAgHcDY95iQ0Xpz7OSSxSpy6btu7ZuotDOYgWJAJF7g7ELGy/k0NZkgjslI7IAuVK7JuFZMo5jN7XbOPTw8lwy6se324cvHMpqtJpNIBSQU3cO/wCsLiaSd58ozvQmnVIV1aWwkubXSdtiWEXdGiisdqbMIO5QSD7Ij9HxZzPGWPk5TpujuorpUv8AezEg+q7n2ReIir1wSLSpb/iXYewLnvIh8jV2nH3Se9X6w8p9HoR6EpI4s58TeOzKpVE6rqbNMKTsSnAj4A95MFlanTjngRwKnPgkGLx1SjmYP1P4oRpS/wCwi9s1HsqhNeoswZLQfaHwi6mUPWPcHhNUg7CfCJaV2g1Fl/xJl/VSG/xKz7hE9R6Akyv3csP6xufE38I6ZCt/iB8IidKTFzVmUZ4SkJDpF1l9+Thmz84rTpQumDSMqYZUiWAtaVFa5oFhbCJaVbTtO5k8YogphLQ5jV9OaAp0yFqUFMEklayzMMwLB3ZhxaMo0kvGyRHHk3uT4ZqJWty8GBKiA8SNPonfDtGjU7ory4xXKI8aHVvgROCSqBHL3az1LP02kirBG/4RTNF1gKnVGk9JWjjOrlAMcIe/hFErtEGWcQRlmBG+TKW9NdDHSk3GpgRDbRrJWXDwjVzWWDlviR0XotdRMZFgzqWXZINrtmScgM/ExdOp0wTcSlNqt9oQJqj1aC7MHUprPdgBY3vD2VoKRZDKIycqY/4QIm64mwFgAABsAZgBuaGUqU5A2mOuOMkNro6O6ZWyYDwmH4gwaX0WU7uZk9t2KW/jg+EXGnkAAOSS1zxh0hI4xtIKi1Mly2wVFYlt1QSPZwgRO0miykN10xX/AHBLJ8QkE+MKp74XQqAlZVIobUnuI+Jh3KlHd4H9RDeUuHkqbxgRlpeoWiUcIbYVWsDbYc+7fFBnzO0QQNuIHNJDgsD42i/6wSwqQSfu32t4DM+V4oVQS5tb0gQwLp2MRvYR+a/ULff7/XZ9L02un+4uJhx27b2fbw773tDKas35fAC3h/hHB3pTbw37wNzjbs+9DaYl/rOw+u+PHg9eeyEma5byt9fXKHot9cXhtKpwC+2/f8rw4f68/rvyzhzs32c8N/LrW/TPK7OwdgvN4ZKCcSbF1YlOjGUlSmwsEMLICrBwGMPFvkM8xlscg3DM6HJ7hDJdQ6nQ4AcIxggjGQV4SU3uW4MrZG+OVvPwYrqFJmAg2BcZsCGDsXL8+MaloOq6yUlRLlr5598ZHUrBNiBclmYjZcDM2Z+HGNH1Srf2IAK1AW7Qy4JLC0fofSTWD5PP+a0hfHwjoVzMJSqmF0zxHtcRkDgYVCTuAgiZogxmiEDgcRHC2+G0+cwJSMR3OA/ebCKTrLrRpGWD1OjyR/zDME9uPVymPjElzrtJy5SSpRAAuSdkY5rfr1LmzipLlgEJCTkASXKsgXJtstEBpHSVVVKP2iYpTfc9FKeHVhgPCEJWr20xzvJILYNpHWKbPl4FzFFAL4CSQ4y5tEdTLbtKhwrR2E2MMamnXsyjO5l8iWVIJ0oiF0aTRvivJScmheUgBNxeM3hxXTE7/taX60dit9VAh9nE9Mav0w165VY6FYSSx5M8UgaxqyUp4t3Tj/ehz+EZlG8sJl5NOq+eFqcRfNASerppSEtiWBMWQRmq9yNycIbgeMUyhloXbI8YntEVMyldkCZLJxFBAzZiUq2FgN4LRmZTHtRtd5NEgpYqcnb9WhOXQ9WrEzttFx8oaaP19pAwW8k7lyj/AJkODFlota6ZQ7NTJbd1sseSiDHU6dp5oMPZYENpuk6LMzpCeIny0+QU3lD3R8lE0BUtSig5LY4TxSogYhxDjjEh0pEHAiIn6RWhRSUgXYZknwzhSVNqFZJwjeoN77wJNSkQsZiEekpuZHkNsREujWf3kxR4JOEeMPJBSj0UgHeA59o3jNJ3UFUxJShJAIbEt0huCfSL8hFD0vRlC1Bi4N8N2AZj3vmN4i7ip3/rETrHIshdkklkpe6jvtz8xwf5Pr+C5yZ4+Z/x6/T8nTdXxVVC2DEh8zd2vfMOC+E8ADAIf6Le7cPDCdkHqKQpNuyoOLlQyyBS20tbgIZiaQcsYGeG5FklKjicBTgpYnIHlHxpjt9KZTXcuR9eO78uzxEcxNnxc+/IHa4ttUBDeZWpDkOQDh2sbEPj+6l13CcsJghmklkgEgpPbDFRZiMNglHZJD7QLRucd+V1QquczuHU6U4Gc4u0Vdn+IUhTuGHZ3wwrZ9gkhRJDspu27CxGSWAsN4vuVmT2IJ9FBIS6mIxkLdSQXFyG99oZJxKdCEKJNwkupLMBhBd8LDyaPXxcVt7Rw5OSSD6JpEz5rXGx0gF9gz2E8dsahq/oESEsCSTmbt4bIhNRtXRLR1m1QFlAuOROeyLhLDR9/iw6Zp8rK9V3SglfWcASRCiFwcGOoI9VHerhcAQOr3XhBsUmEyBuh2ILNUBmILZJupFV+hpU8NMQhfFQ7Q5K9Idxio6b1BUkFVMX/wCmsh/5V5HkfGNB6oGE1U52Xg1MoNSsBq5BCiFApUCxSQQQdxByMRq0xtWt2qaKtDtgnpHYXk/4Fb0nfszG0HHZ0pSVFKgxSSCDmCCxB748+WHTWLNGibF4Rm7SzvDlSXhFVopSYFHAx2HTxyOvUdtA6b0E1YA3/CM0mSCnMRp3TUT9rDb/AIRnKZrqGIxq27aJSadWYtE7SabUAEqvDadNSAGhotTKeOV/d5Z8pDS+BaHAYiG2i9BrqpiZUhBWs3YZJG1SlGyUjeYIpbpO0RvGpOrSKKmTLAHWKAVOVtVMa4f1U3SOR2kxvjnbRxROqnRbT0rLmgVE7N1D9kg/gQcz+JTncExdDK9Yud2yDAvwgKmAc46kVY7oaTpgHEwrNUdthuiNqqsDKJC1E9sz3CEEVBVYfLvMNZufat+H7x57hBF1wSHPJKE5qPD9YzSlzVolJxrNhlxO5I38fdDfR8tcyb9pnBm/dpP3RsYfRJLw3o6UqV1s65Hop+6jgBtPH/3E7TS8lH+UfGMWbJjpHQpmhS8l2KRuI35X90VSs0LNRMw4MSAggt2u0SG8nHIxoapgA+rmGakXbvPP6aPFyeh487udq7Y82WM0zetmGWU4nCibBi8sJQUhWFr3s/CEahSzhASoqJS4BUexh+6prbPN40Cjo0TJ07EkHDMS3DshQvzUYfzqFLmws7Wys1t2ccsfQYzW63fUZfDJJVOpSigJJIOAuDdIsA2bhQAvF91J0CZSMakgYsnHaDWPcWHhDlMhMqtExhhnpc8Fhgrxsf5oskpDON2XI/OPZxcMw8OGedy8iCQ1xzIg6Q/17t0LNCapb849TABH1tjogoVvgwPf7xCBhHRHCDz98BCgcvDaO6JOrL2PjthlXLUhJUxWkXLekkZuB94AZ5G0P3gh4QWS+Uj6OsStLpUFDg/nu5GHJnXAH1vim6an/Y6p5agjGnrAkuzYmWk7xia2zEIlafXGSpBIWhCiQ4Kk9ks6m9bJx+aPN0zDtK59p2T02YNrd8Y70l6PMqr60JSJc4OkpJOJSQAvEDkq6crEMc3i5af1llU8vGskg7rrJza9gW2OIyXXDXJVdPCwgS0ITglosSzuSpQzJPcPM9JbnuWaUvVskpQMITEwjKnHIhjCsxJTmGjlrS0RKY5B8UCNdztfum2bhqwePwjNHKjGmdNUt6wDifdGa4GVwjvbNtjqk2sYbqUYcVSh92E0U77YJftCCYoWjeujHSU6poULnv2VKlpWc5qUt2lE7iSl9uDnGECWXIGyPRGqlbINFIElaVS0SkJYZhQSMQWnMKxOSDvfbGoU4qYTllvhtMnpRd3O8whUVa1PhGEesq3lnEataQXP7Q7z6A/l2xrYOZtUVuRZPrqy7t8M5k8JDp9tWfcNkNa7S6R6SsShkNg5CK/W6VVMObDd+sZ2j+q0ldkdok83Pxh9oyhvjWXVtPq8B+v0Y/RNG3aPpHxSD/qPl4xY6GlxHDkB6R3DdAjuhp8XaPojLif0iQK/E/TwRawkcBYD4QiJrAqMRKKW6uCffs+J7oRSr0j3RxRwovnmeZ2eDCCpLAcYtIz1dng1FSPxg+HZidMU7Vye9Ss+t1h83EW9CniiRemaZ5TjOWrEOW3yL90S9JUYkoXvAfvz8/dCCkA4gciL8jYwy1fm9lco5oUfDL3g+1Fruk+DsgqhBUKdPKx7oUCnjSJE7DBSGg01PyhITW5QgqmZ3e6DTEBWdiMiLEcjCRSDcQUKIiQyqko/eXT64GX5wMuYtyg8xQZwXGYa78t8ATHip6RpFyp6sMxXUzEsZRJ6uWoAFWFNh2gXz37LRmi1yppMVRMnBXWFQwJSsjq5aQEk4DzCiWzPjDFWqtOMBAUJiFBQU6nUQXuMiC2QhZA9HtBOG4dmYbAOUKTahSSlZFjbPYQCLb2DxxuM3sXXlCa0aIn1csS09WhKV41BSlKKiHAHZAYMdrZ7Gvlq9GTELmdYlKDLUApJIBxKuEoTtte1m2xtK1Od6i57BuE2DPt2Rnut2imX1gUvq1KJIYKIUxa5Ysedr2jd8K1FTdHqT1a1ZOLQ51gmY0jCBaCS6hSkDGbJyiHm1Spizdk/COElt39KTYjjfHI6ZSN8COnZrTS+l7++ePujMBmoGNM6YUvWi7X+EZvVIwrhy/LQvk0SCS0G6y7ZR1YKS4giVOSTG/JHnpw3Bie1W1/n0SVIQEKQpWIhQLgsE2UC4sBbhFdmTdkJpEKaDO6VJy/4UsHiVnyi06nGZXUs6ZMIxqWZcpgQlGFKVKUwNy62c5NGLBJi46ha7Gixy5pUZK+12RiKFgEOlJIDKDA/lBuzRJM1aTLWpCrFJY7b7bjOHGiqYzFYiOyDYHadjjcMz3DbClbrVQzpiUypEybNWoJCldnEpRYOx37Yn6OiCBkANjbt973ufCEHVHINgLkm3M7YsEuWJaMI5k7zvhroymwJxqsSLDcn9TDas0gCoJGT/wDuElp8/Eph9Ews2JYR91Ic/XOImiqM1nu5kxL6PDIxHNV+7IfExJyquoDvP1zhtW1OFJPqpKvIt7oWUrM7/dELpypaUd6yw5AufIecCM9Vz+2H5VRcpK+0Rx+Hyij6uTGno4uPFJi3qmYZw4geWfkYoj0+mOLj68YhlTOqrOC2fvt/mSDExNzB4/KInWqRZMzcWPJXzA8Yqk/KVfnbv2QqN0ROja3rJaVPc2P5hn+vfEoVOArf79sKJ6QpBOlLlm2NJS4zBaygdhBZQPCM00D0lKRNMirBUUqKetDY0qScJC05LDjMX5xqKT+seeuk6hMvSVThyUpM23/UQlR/xFXjGbPlNvotKS5oxSlpVvwl25pzTDo1I2247I8x0umFoIIJChkpKilQ5KFxFp1e6UKqXOlddNMyUlYKsSEqUwB2hlHZmYZb8pts6YXdBSQAbE7T6OUQGmNJJwEFBJK8QdYGQYptdrku75bordL0oYnGJj1SE9b1UwFawtSlHCJjpGEpDu5aHFHpxM2WkLxLIlLSJjfeVMUSCHyIwl9hBjjyckjnnXJ9US7Jtdrhx28Qv+XsvHBWFWUtgC7dY+xiL5B3L55cYCK5pJllKsR64dYBdGIgobeCzGFKTSFpYKVsgyirslThKCFAB+ycXjHCZyzyxDU1KgcQQ2YssbWu/APbjeIiq0ullJVKxi2ZTmkB+bkEvxiUm1xK1pUZmFfVEKCFFurWpRSQtZIcHN24Qw0zp4IkrOAjEuYVYjZIXOCkkJHpKbIuG4xuZ77bhu/tUaqqQrCEgpSEpBBZ1EC6iQGcvBkqkfdN+MTOkdZZE6ZN/aKCFypssfs5pwFapZBKVLIySfRCRaKaunZRwkqSDZRGFxvw7OUdbhPt2ToppfCBEQJ308CMe3l9jVah0tUaplYcOabxmVeFYrxqfSlpPqaxRZ8Qb4xl1bVYyTk8N6vc/g12ml4ksYQnUmHlBpU8pEOpM0rDEWg/djd/DPhDKhemkjMx2pkYVQ/0LSCZMY5COuWU6dtGykk2ZhCCpZEX77EjAzCw2xTZ01IWRxjlhyb+DlNJ7o1oBMrQT/DlrmDmwljw6x+6Neo6TErEfRSct53chGKat6aFJUJngFQCVpKQWcKSRnwLHujdPtCEyUlJGEpCgfwqAUD3v5x3xuwZac0thGEG+2IzRyCoKVwPuMR6gqdOIAObcT845rBrtKoEGVJwzakjCQLolP65Gavwi+9tqj2Uonq5YzUQ/wDN+gxGLFUVDMkcuQir6saSRUKTPTZpZJSTdK7IUk8nLHaCN8SsyqZ1Kz9w47okeT52zx4CKlpeu6yYW9FPZHxP1uiK1j1zSoLkyVs4IXNGQDF0oO08fDhOae0fhImpHZWATwJHxg3vsjLR9TgWhfqqCvAufJ4u+k1MlMwZJUC/4TY++M+lKi5auVYnSDKV6SQ3NJyPdl4QwLCTiAO8fC0J6UkdZIUNpSfFnHnDPQdQ6ChWaCUeF0+USgPY7284Sp+gNJYVYCWCmvuVsPI5eEXKlnP2TtuOe0RmcxTE8CR3ORE9orWNgEzHtksXNssQzPPx3wRLsmMe10WmZpafLLFpcpPeJQP+oRqUnSYVLMxIUpIBfCHNswOMYHpivWNIzp681TSo8jdI7ksO6M594KgNJ0vVzVJ4wSilYlARIacqkTZgWndeFqChwh9pjGWfTj/Kt1DqTLAID4bi7O1822tm0Wqr1rkJmISqbjlhJAV1akrxBlYl9kA4mKWFkuDxikVdfhsM4jp80qYmOWGFy/LwzMd+WqyKpClWC8JSlSTdi5UVBxtAwgHIsTDvR9SDhxJWHSXsWCwEgAtcgnEXG8CMnoNPTpFkLOH1TdPgcu6JFGvFQ/3fA/rDeO+JIrjWnz50oS1rNsOLM9qy0swdvQKsxFM0tp+hmzMKnXLBR/zgC81lGzF0yiTuJZoreldJzZ9lrtnhAAB5tn3xDKRDx8Une+TMUlpKZJK0fZxgBljGl1ll4lAsV39HCd1zDYTFCzwSTTbYXlS7x1tjWyPUmOxICnMCM+4z1Nm6RujqorKjHLyBfJ9nOKnM6Fas7vZ+ccgR11PLYHoUq949n5wrI6HKxIa3s/OOwILhL2GhKjoYq1bh3fOBS9DVZLLpVffh/qgQIuia0tHdX0X6QmBlL/w/OI4dCNXvB/l/qgQIpjJ4IyehOrG0ez84n9EakaTp0dWFJWgNhTMSpQQz+gywRnl4NAgQ6TlXqTpVaSlK0ygrPqkFJL71lRV4ERAf7kqvePZ/qjsCLSOaPohrZS8aFFKhkpLpPIl7iwsbQpWdFukZp/aTVrG5TkeDt5R2BF0xGSuhWrO0ez84vP8AsGrMtMtVOCyEoJx54QA7YbO0CBFJpIhWoVW9pbDdifzaHejNVKyTMCxLdrEYmcHMZGOwIRpJStGVaZilinHaZx1m0bXwQ6MqswkfZhcu/W/0QIERVr+w9Xf9nn+L5QE6kVg/hjx+UdgRDSb0Ho6tpwpPUBYUQf3mFiLE+icw3hFU1r6MaqsqVTwgScSUgoHadSQxU/ZubbNkdgRFBjoOq/WHs/1Q5ldDlakNiB/l/qgQIzcZfI0RndCVWra38vzhMdBtX6w9n+qBAhk0QPQZV+sPZ/qjg6C6v1h7P9UcgQo5/wBylXZjcbcPzhKZ0H1ZLuPZ/qgQINJ0dCVZ6w9j+qFqboVrHAKwA9zgfyxQIEWoNLQnoGWw/wCNH/xv/wBoECBGPbx+l0x//9k="/>
          <p:cNvSpPr>
            <a:spLocks noChangeAspect="1" noChangeArrowheads="1"/>
          </p:cNvSpPr>
          <p:nvPr/>
        </p:nvSpPr>
        <p:spPr bwMode="auto">
          <a:xfrm>
            <a:off x="63500" y="-631825"/>
            <a:ext cx="1971675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 descr="Argyranthemu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4320480" cy="3240360"/>
          </a:xfrm>
          <a:prstGeom prst="rect">
            <a:avLst/>
          </a:prstGeom>
        </p:spPr>
      </p:pic>
      <p:pic>
        <p:nvPicPr>
          <p:cNvPr id="11" name="Afbeelding 10" descr="margri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573016"/>
            <a:ext cx="2609524" cy="175238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22413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050397" y="404664"/>
            <a:ext cx="304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Begónia</a:t>
            </a:r>
            <a:r>
              <a:rPr lang="en-US" b="1" dirty="0" smtClean="0"/>
              <a:t> </a:t>
            </a:r>
            <a:r>
              <a:rPr lang="en-US" b="1" dirty="0" err="1" smtClean="0"/>
              <a:t>Semperflorens</a:t>
            </a:r>
            <a:r>
              <a:rPr lang="en-US" b="1" dirty="0" smtClean="0"/>
              <a:t> </a:t>
            </a:r>
            <a:r>
              <a:rPr lang="en-US" b="1" dirty="0" err="1" smtClean="0"/>
              <a:t>Groep</a:t>
            </a:r>
            <a:endParaRPr lang="en-US" b="1" dirty="0" smtClean="0"/>
          </a:p>
          <a:p>
            <a:pPr algn="ctr"/>
            <a:r>
              <a:rPr lang="en-US" b="1" dirty="0" err="1" smtClean="0"/>
              <a:t>Zaaibegonia</a:t>
            </a:r>
            <a:endParaRPr lang="nl-NL" dirty="0"/>
          </a:p>
        </p:txBody>
      </p:sp>
      <p:pic>
        <p:nvPicPr>
          <p:cNvPr id="7" name="Afbeelding 6" descr="bp3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2935224" cy="2944368"/>
          </a:xfrm>
          <a:prstGeom prst="rect">
            <a:avLst/>
          </a:prstGeom>
        </p:spPr>
      </p:pic>
      <p:pic>
        <p:nvPicPr>
          <p:cNvPr id="8" name="Afbeelding 7" descr="begonia sem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3840427" cy="28803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22413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627784" y="40466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Verdana" pitchFamily="34" charset="0"/>
              </a:rPr>
              <a:t>Fúchsia</a:t>
            </a:r>
            <a:r>
              <a:rPr lang="en-US" b="1" dirty="0" smtClean="0">
                <a:latin typeface="Verdana" pitchFamily="34" charset="0"/>
              </a:rPr>
              <a:t> cultivars</a:t>
            </a:r>
          </a:p>
          <a:p>
            <a:pPr algn="ctr"/>
            <a:r>
              <a:rPr lang="en-US" b="1" dirty="0" err="1" smtClean="0">
                <a:latin typeface="Verdana" pitchFamily="34" charset="0"/>
              </a:rPr>
              <a:t>Bellenplant</a:t>
            </a:r>
            <a:endParaRPr lang="nl-NL" dirty="0">
              <a:latin typeface="Verdana" pitchFamily="34" charset="0"/>
            </a:endParaRPr>
          </a:p>
        </p:txBody>
      </p:sp>
      <p:pic>
        <p:nvPicPr>
          <p:cNvPr id="8" name="Afbeelding 7" descr="bp6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3172968" cy="2889504"/>
          </a:xfrm>
          <a:prstGeom prst="rect">
            <a:avLst/>
          </a:prstGeom>
        </p:spPr>
      </p:pic>
      <p:pic>
        <p:nvPicPr>
          <p:cNvPr id="9" name="Afbeelding 8" descr="fuchs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2619048" cy="1742857"/>
          </a:xfrm>
          <a:prstGeom prst="rect">
            <a:avLst/>
          </a:prstGeom>
        </p:spPr>
      </p:pic>
      <p:pic>
        <p:nvPicPr>
          <p:cNvPr id="10" name="Afbeelding 9" descr="fuchs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861048"/>
            <a:ext cx="1752600" cy="26098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Impatiens</a:t>
            </a:r>
            <a:r>
              <a:rPr lang="nl-NL" dirty="0" smtClean="0"/>
              <a:t> </a:t>
            </a:r>
            <a:r>
              <a:rPr lang="nl-NL" dirty="0" err="1" smtClean="0"/>
              <a:t>Walleriana</a:t>
            </a:r>
            <a:r>
              <a:rPr lang="nl-NL" dirty="0" smtClean="0"/>
              <a:t> Groep</a:t>
            </a:r>
            <a:br>
              <a:rPr lang="nl-NL" dirty="0" smtClean="0"/>
            </a:br>
            <a:r>
              <a:rPr lang="nl-NL" dirty="0" smtClean="0"/>
              <a:t>Vlijtig Liesje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9" name="Afbeelding 8" descr="bp8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4087368" cy="2816352"/>
          </a:xfrm>
          <a:prstGeom prst="rect">
            <a:avLst/>
          </a:prstGeom>
        </p:spPr>
      </p:pic>
      <p:pic>
        <p:nvPicPr>
          <p:cNvPr id="12" name="Afbeelding 11" descr="vlijt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2466975" cy="1847850"/>
          </a:xfrm>
          <a:prstGeom prst="rect">
            <a:avLst/>
          </a:prstGeom>
        </p:spPr>
      </p:pic>
      <p:pic>
        <p:nvPicPr>
          <p:cNvPr id="13" name="Afbeelding 12" descr="vlijti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789040"/>
            <a:ext cx="2600000" cy="176190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Lobélia</a:t>
            </a:r>
            <a:r>
              <a:rPr lang="en-US" b="1" dirty="0" smtClean="0"/>
              <a:t> </a:t>
            </a:r>
            <a:r>
              <a:rPr lang="en-US" b="1" dirty="0" err="1" smtClean="0"/>
              <a:t>erinus</a:t>
            </a:r>
            <a:r>
              <a:rPr lang="en-US" b="1" dirty="0" smtClean="0"/>
              <a:t> cultivars </a:t>
            </a:r>
            <a:br>
              <a:rPr lang="en-US" b="1" dirty="0" smtClean="0"/>
            </a:br>
            <a:r>
              <a:rPr lang="en-US" b="1" dirty="0" smtClean="0"/>
              <a:t>Lobelia</a:t>
            </a:r>
            <a:endParaRPr lang="nl-NL" dirty="0"/>
          </a:p>
        </p:txBody>
      </p:sp>
      <p:pic>
        <p:nvPicPr>
          <p:cNvPr id="7" name="Afbeelding 6" descr="bp10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1"/>
            <a:ext cx="2952328" cy="3150541"/>
          </a:xfrm>
          <a:prstGeom prst="rect">
            <a:avLst/>
          </a:prstGeom>
        </p:spPr>
      </p:pic>
      <p:pic>
        <p:nvPicPr>
          <p:cNvPr id="8" name="Afbeelding 7" descr="lo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2142857" cy="2142857"/>
          </a:xfrm>
          <a:prstGeom prst="rect">
            <a:avLst/>
          </a:prstGeom>
        </p:spPr>
      </p:pic>
      <p:pic>
        <p:nvPicPr>
          <p:cNvPr id="9" name="Afbeelding 8" descr="lo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276872"/>
            <a:ext cx="2277616" cy="227761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43608" y="54868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Lobulária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marítima</a:t>
            </a:r>
            <a:r>
              <a:rPr lang="en-US" sz="2000" b="1" dirty="0" smtClean="0"/>
              <a:t> cultivars</a:t>
            </a:r>
            <a:br>
              <a:rPr lang="en-US" sz="2000" b="1" dirty="0" smtClean="0"/>
            </a:br>
            <a:r>
              <a:rPr lang="en-US" sz="2000" b="1" dirty="0" err="1" smtClean="0"/>
              <a:t>Schildzaad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allysum</a:t>
            </a:r>
            <a:endParaRPr lang="nl-NL" sz="2000" dirty="0"/>
          </a:p>
        </p:txBody>
      </p:sp>
      <p:pic>
        <p:nvPicPr>
          <p:cNvPr id="8" name="Afbeelding 7" descr="bp11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2592288" cy="2830498"/>
          </a:xfrm>
          <a:prstGeom prst="rect">
            <a:avLst/>
          </a:prstGeom>
        </p:spPr>
      </p:pic>
      <p:pic>
        <p:nvPicPr>
          <p:cNvPr id="9" name="Afbeelding 8" descr="lobul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4098032" cy="3073524"/>
          </a:xfrm>
          <a:prstGeom prst="rect">
            <a:avLst/>
          </a:prstGeom>
        </p:spPr>
      </p:pic>
      <p:pic>
        <p:nvPicPr>
          <p:cNvPr id="10" name="Afbeelding 9" descr="lobulari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en-US" b="1" dirty="0" err="1" smtClean="0"/>
              <a:t>Pelargónium</a:t>
            </a:r>
            <a:r>
              <a:rPr lang="en-US" b="1" dirty="0" smtClean="0"/>
              <a:t> </a:t>
            </a:r>
            <a:r>
              <a:rPr lang="en-US" b="1" dirty="0" err="1" smtClean="0"/>
              <a:t>Peltatum</a:t>
            </a:r>
            <a:r>
              <a:rPr lang="en-US" b="1" dirty="0" smtClean="0"/>
              <a:t> </a:t>
            </a:r>
            <a:r>
              <a:rPr lang="en-US" b="1" dirty="0" err="1" smtClean="0"/>
              <a:t>Groep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smtClean="0"/>
              <a:t>Hanggeranium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 descr="pel.p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16831"/>
            <a:ext cx="1224136" cy="2040227"/>
          </a:xfrm>
          <a:prstGeom prst="rect">
            <a:avLst/>
          </a:prstGeom>
        </p:spPr>
      </p:pic>
      <p:pic>
        <p:nvPicPr>
          <p:cNvPr id="8" name="Afbeelding 7" descr="hangg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149080"/>
            <a:ext cx="2592288" cy="1847619"/>
          </a:xfrm>
          <a:prstGeom prst="rect">
            <a:avLst/>
          </a:prstGeom>
        </p:spPr>
      </p:pic>
      <p:pic>
        <p:nvPicPr>
          <p:cNvPr id="9" name="Afbeelding 8" descr="hanggeran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060848"/>
            <a:ext cx="3945438" cy="28803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32</Words>
  <Application>Microsoft Office PowerPoint</Application>
  <PresentationFormat>Diavoorstelling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Een- en tweejarige perkplanten</vt:lpstr>
      <vt:lpstr>Ageratum houstonianum  Mexikaantje</vt:lpstr>
      <vt:lpstr>Argyránthenum frutéscens Zomermargriet</vt:lpstr>
      <vt:lpstr> </vt:lpstr>
      <vt:lpstr> </vt:lpstr>
      <vt:lpstr>Impatiens Walleriana Groep Vlijtig Liesje </vt:lpstr>
      <vt:lpstr>Lobélia erinus cultivars  Lobelia</vt:lpstr>
      <vt:lpstr> </vt:lpstr>
      <vt:lpstr> Pelargónium Peltatum Groep Hanggeranium </vt:lpstr>
      <vt:lpstr> Pelargónium Zonale Groep Geranium </vt:lpstr>
      <vt:lpstr> Petúnia cultivars Petunia </vt:lpstr>
      <vt:lpstr>  </vt:lpstr>
      <vt:lpstr> </vt:lpstr>
      <vt:lpstr>Zínnia élegans cultivars  Zinnia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maessen</dc:creator>
  <cp:lastModifiedBy>maessen</cp:lastModifiedBy>
  <cp:revision>18</cp:revision>
  <dcterms:created xsi:type="dcterms:W3CDTF">2012-04-02T15:43:01Z</dcterms:created>
  <dcterms:modified xsi:type="dcterms:W3CDTF">2012-04-18T18:11:27Z</dcterms:modified>
</cp:coreProperties>
</file>