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photoAlbum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7139-61D3-4876-9147-1FE6ACB5F25F}" type="datetimeFigureOut">
              <a:rPr lang="nl-NL" smtClean="0"/>
              <a:t>2-5-2017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B814-77E4-4F76-9572-C7FCFF09B4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98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7139-61D3-4876-9147-1FE6ACB5F25F}" type="datetimeFigureOut">
              <a:rPr lang="nl-NL" smtClean="0"/>
              <a:t>2-5-2017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B814-77E4-4F76-9572-C7FCFF09B4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229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7139-61D3-4876-9147-1FE6ACB5F25F}" type="datetimeFigureOut">
              <a:rPr lang="nl-NL" smtClean="0"/>
              <a:t>2-5-2017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B814-77E4-4F76-9572-C7FCFF09B4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30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7139-61D3-4876-9147-1FE6ACB5F25F}" type="datetimeFigureOut">
              <a:rPr lang="nl-NL" smtClean="0"/>
              <a:t>2-5-2017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B814-77E4-4F76-9572-C7FCFF09B4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168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7139-61D3-4876-9147-1FE6ACB5F25F}" type="datetimeFigureOut">
              <a:rPr lang="nl-NL" smtClean="0"/>
              <a:t>2-5-2017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B814-77E4-4F76-9572-C7FCFF09B4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038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7139-61D3-4876-9147-1FE6ACB5F25F}" type="datetimeFigureOut">
              <a:rPr lang="nl-NL" smtClean="0"/>
              <a:t>2-5-2017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B814-77E4-4F76-9572-C7FCFF09B4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64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7139-61D3-4876-9147-1FE6ACB5F25F}" type="datetimeFigureOut">
              <a:rPr lang="nl-NL" smtClean="0"/>
              <a:t>2-5-2017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B814-77E4-4F76-9572-C7FCFF09B4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7936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7139-61D3-4876-9147-1FE6ACB5F25F}" type="datetimeFigureOut">
              <a:rPr lang="nl-NL" smtClean="0"/>
              <a:t>2-5-2017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B814-77E4-4F76-9572-C7FCFF09B4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905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7139-61D3-4876-9147-1FE6ACB5F25F}" type="datetimeFigureOut">
              <a:rPr lang="nl-NL" smtClean="0"/>
              <a:t>2-5-2017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B814-77E4-4F76-9572-C7FCFF09B4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646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7139-61D3-4876-9147-1FE6ACB5F25F}" type="datetimeFigureOut">
              <a:rPr lang="nl-NL" smtClean="0"/>
              <a:t>2-5-2017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B814-77E4-4F76-9572-C7FCFF09B4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298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7139-61D3-4876-9147-1FE6ACB5F25F}" type="datetimeFigureOut">
              <a:rPr lang="nl-NL" smtClean="0"/>
              <a:t>2-5-2017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B814-77E4-4F76-9572-C7FCFF09B4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627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57139-61D3-4876-9147-1FE6ACB5F25F}" type="datetimeFigureOut">
              <a:rPr lang="nl-NL" smtClean="0"/>
              <a:t>2-5-2017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DB814-77E4-4F76-9572-C7FCFF09B4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961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INSPIRATIEBEELDEN VAKBLAD DE POOK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6317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110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478" y="510226"/>
            <a:ext cx="6960358" cy="61089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7956646" y="1119117"/>
            <a:ext cx="39032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Korenschoof gebonden boeket met frame</a:t>
            </a:r>
          </a:p>
          <a:p>
            <a:endParaRPr lang="nl-NL" dirty="0"/>
          </a:p>
          <a:p>
            <a:r>
              <a:rPr lang="nl-NL" dirty="0" smtClean="0"/>
              <a:t>Verwerking van voorjaarsbollen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1936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111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385"/>
            <a:ext cx="4708478" cy="68206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8352430" y="1119117"/>
            <a:ext cx="350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Parallel gestoken arrangement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0675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112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728" y="-115092"/>
            <a:ext cx="3998794" cy="68570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7478974" y="1119117"/>
            <a:ext cx="4380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Parallel gebonden boeket </a:t>
            </a:r>
            <a:r>
              <a:rPr lang="nl-NL" smtClean="0"/>
              <a:t>met frame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6153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120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897" y="363699"/>
            <a:ext cx="5813947" cy="64943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7478974" y="1119117"/>
            <a:ext cx="4380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Parallel gebonden boeket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9539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130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421" y="17296"/>
            <a:ext cx="4217158" cy="68407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7478974" y="1119117"/>
            <a:ext cx="4380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Parallel gestoken arrangement</a:t>
            </a:r>
          </a:p>
          <a:p>
            <a:endParaRPr lang="nl-NL" dirty="0"/>
          </a:p>
          <a:p>
            <a:r>
              <a:rPr lang="nl-NL" dirty="0" smtClean="0"/>
              <a:t>Kwaliteitscontrast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9395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131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501" y="136478"/>
            <a:ext cx="4121624" cy="65918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7478974" y="1119117"/>
            <a:ext cx="4380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Biedermeier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Centraal punt gestoken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9120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132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376" y="122829"/>
            <a:ext cx="3835021" cy="66191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7478974" y="1119117"/>
            <a:ext cx="4380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Parallel gebonden boeket (staf)</a:t>
            </a:r>
          </a:p>
          <a:p>
            <a:endParaRPr lang="nl-NL" dirty="0"/>
          </a:p>
          <a:p>
            <a:r>
              <a:rPr lang="nl-NL" dirty="0" smtClean="0"/>
              <a:t>Kleur tegen kleur contrast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368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140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03864" y="-839337"/>
            <a:ext cx="5349922" cy="88573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9007524" y="1091822"/>
            <a:ext cx="438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Korenschoof boeket op frame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9871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150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501" y="197892"/>
            <a:ext cx="4408228" cy="66601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7478974" y="1119117"/>
            <a:ext cx="4380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Parallel gestoken arrangement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8816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160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250" y="0"/>
            <a:ext cx="33437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7438030" y="1119117"/>
            <a:ext cx="4380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Parallel gestoken arrangement</a:t>
            </a:r>
          </a:p>
          <a:p>
            <a:endParaRPr lang="nl-NL" dirty="0"/>
          </a:p>
          <a:p>
            <a:r>
              <a:rPr lang="nl-NL" dirty="0" smtClean="0"/>
              <a:t>vegetatief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998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070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729" y="961068"/>
            <a:ext cx="8297839" cy="56717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9144000" y="1119117"/>
            <a:ext cx="2715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Korenschoof gebonden boeket</a:t>
            </a:r>
          </a:p>
          <a:p>
            <a:endParaRPr lang="nl-NL" dirty="0"/>
          </a:p>
          <a:p>
            <a:r>
              <a:rPr lang="nl-NL" dirty="0" smtClean="0"/>
              <a:t>Asymmetrisch</a:t>
            </a:r>
            <a:endParaRPr lang="nl-NL" dirty="0"/>
          </a:p>
          <a:p>
            <a:endParaRPr lang="nl-NL" dirty="0" smtClean="0"/>
          </a:p>
          <a:p>
            <a:r>
              <a:rPr lang="nl-NL" dirty="0"/>
              <a:t> </a:t>
            </a:r>
            <a:r>
              <a:rPr lang="nl-NL" dirty="0" smtClean="0"/>
              <a:t>kleur tegen kleur contrast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2682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161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478" y="0"/>
            <a:ext cx="32208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7478974" y="1119117"/>
            <a:ext cx="4380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Parallel gestoken arrangement</a:t>
            </a:r>
          </a:p>
          <a:p>
            <a:endParaRPr lang="nl-NL" dirty="0"/>
          </a:p>
          <a:p>
            <a:r>
              <a:rPr lang="nl-NL" dirty="0" smtClean="0"/>
              <a:t>Vegetatief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9564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071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615" y="590817"/>
            <a:ext cx="8625385" cy="58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9144000" y="1119117"/>
            <a:ext cx="27159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Modern boeket</a:t>
            </a:r>
          </a:p>
          <a:p>
            <a:endParaRPr lang="nl-NL" dirty="0"/>
          </a:p>
          <a:p>
            <a:r>
              <a:rPr lang="nl-NL" dirty="0" smtClean="0"/>
              <a:t>Lineair </a:t>
            </a:r>
          </a:p>
          <a:p>
            <a:endParaRPr lang="nl-NL" dirty="0" smtClean="0"/>
          </a:p>
          <a:p>
            <a:r>
              <a:rPr lang="nl-NL" dirty="0" smtClean="0"/>
              <a:t>Korenschoof gebonden</a:t>
            </a:r>
          </a:p>
          <a:p>
            <a:endParaRPr lang="nl-NL" dirty="0"/>
          </a:p>
          <a:p>
            <a:r>
              <a:rPr lang="nl-NL" dirty="0" smtClean="0"/>
              <a:t>Licht donker contrast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385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080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990" y="104428"/>
            <a:ext cx="3712192" cy="65693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8666328" y="1119117"/>
            <a:ext cx="319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Parallel gestoken arrangement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4219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081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432" y="120168"/>
            <a:ext cx="3944204" cy="67643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9144000" y="1119117"/>
            <a:ext cx="2715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Parallel gebonden boeket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6770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090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434" y="375313"/>
            <a:ext cx="4271749" cy="63052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9144000" y="1119117"/>
            <a:ext cx="2715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Parallel gestoken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3050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091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86" y="245463"/>
            <a:ext cx="4148918" cy="63737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8666328" y="1119117"/>
            <a:ext cx="3193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Parallel gestoken arrangement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475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100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250" y="74283"/>
            <a:ext cx="4394580" cy="65994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8734568" y="1119117"/>
            <a:ext cx="3125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Parallel gestoken arrangement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310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an_Admini17042009101_00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489" y="126788"/>
            <a:ext cx="6428095" cy="64923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8720920" y="1119117"/>
            <a:ext cx="313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Parallel gestoken arrangement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94858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90</Words>
  <Application>Microsoft Office PowerPoint</Application>
  <PresentationFormat>Breedbeeld</PresentationFormat>
  <Paragraphs>43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Kantoorthema</vt:lpstr>
      <vt:lpstr>INSPIRATIEBEELDEN VAKBLAD DE POOK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Betty Rijnberg</dc:creator>
  <cp:lastModifiedBy>Betty Rijnberg</cp:lastModifiedBy>
  <cp:revision>2</cp:revision>
  <dcterms:created xsi:type="dcterms:W3CDTF">2017-04-20T08:54:19Z</dcterms:created>
  <dcterms:modified xsi:type="dcterms:W3CDTF">2017-05-02T10:28:06Z</dcterms:modified>
</cp:coreProperties>
</file>