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305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875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962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94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10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98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94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862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020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99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45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AB6B3-9AB1-4F45-AA6F-5807781A3380}" type="datetimeFigureOut">
              <a:rPr lang="nl-NL" smtClean="0"/>
              <a:t>4-4-2017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6F0C6-7496-4E9D-83D1-A50DFB5D8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52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-LZfRGxwVNQ?list=PLEbofvs6NS2WVQgxBhPe8JojZgKTvhDy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prstClr val="black"/>
                </a:solidFill>
              </a:rPr>
              <a:t>Maatschappelijke zorg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DSM ziekte en </a:t>
            </a:r>
          </a:p>
          <a:p>
            <a:r>
              <a:rPr lang="nl-NL" dirty="0"/>
              <a:t>stoornissen van cliënten</a:t>
            </a:r>
          </a:p>
          <a:p>
            <a:r>
              <a:rPr lang="nl-NL" dirty="0"/>
              <a:t>Persoonlijkheidsstoornissen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0535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cap="all" dirty="0"/>
              <a:t>Schizo typische persoonlijkheidsstoornis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persoonlijkheidsstoornis uit zich voornamelijk in een patroon van sociale en intermenselijke beperkingen, </a:t>
            </a:r>
          </a:p>
          <a:p>
            <a:pPr marL="0" indent="0">
              <a:buNone/>
            </a:pPr>
            <a:r>
              <a:rPr lang="nl-NL" dirty="0"/>
              <a:t>	samengaand met een gevoel van ongemak in intieme relaties, </a:t>
            </a:r>
          </a:p>
          <a:p>
            <a:pPr marL="0" indent="0">
              <a:buNone/>
            </a:pPr>
            <a:r>
              <a:rPr lang="nl-NL" dirty="0"/>
              <a:t>	waardoor er een verminderd vermogen bestaat tot het aangaan van intieme 	relaties.</a:t>
            </a:r>
          </a:p>
        </p:txBody>
      </p:sp>
    </p:spTree>
    <p:extLst>
      <p:ext uri="{BB962C8B-B14F-4D97-AF65-F5344CB8AC3E}">
        <p14:creationId xmlns:p14="http://schemas.microsoft.com/office/powerpoint/2010/main" val="2281802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cap="all" dirty="0"/>
              <a:t>Antisociale persoonlijkheidsstoornis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persoonlijkheidsstoornis wordt gekenmerkt door antisociaal gedrag en impulsiviteit. </a:t>
            </a:r>
          </a:p>
          <a:p>
            <a:r>
              <a:rPr lang="nl-NL" dirty="0"/>
              <a:t>Er is vaak sprake van een gebrek aan inlevingsvermogen waardoor de betrokkene, zeker in combinatie met impulsiviteit, vaak in conflictsituaties terechtkomt. </a:t>
            </a:r>
          </a:p>
          <a:p>
            <a:r>
              <a:rPr lang="nl-NL" dirty="0"/>
              <a:t>De betrokkene liegt vaak en toont niet of nauwelijks berouw of schuldgevoel.</a:t>
            </a:r>
          </a:p>
        </p:txBody>
      </p:sp>
    </p:spTree>
    <p:extLst>
      <p:ext uri="{BB962C8B-B14F-4D97-AF65-F5344CB8AC3E}">
        <p14:creationId xmlns:p14="http://schemas.microsoft.com/office/powerpoint/2010/main" val="1855336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cap="all" dirty="0"/>
              <a:t>Borderline</a:t>
            </a:r>
            <a:br>
              <a:rPr lang="nl-NL" b="1" cap="all" dirty="0"/>
            </a:br>
            <a:r>
              <a:rPr lang="nl-NL" b="1" cap="all" dirty="0"/>
              <a:t>persoonlijkheidsstoornis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borderlinepersoonlijkheidsstoornis wordt gekenmerkt door een combinatie van emotionele instabiliteit, </a:t>
            </a:r>
          </a:p>
          <a:p>
            <a:endParaRPr lang="nl-NL" dirty="0"/>
          </a:p>
          <a:p>
            <a:r>
              <a:rPr lang="nl-NL" dirty="0"/>
              <a:t>impulsieve gedragingen </a:t>
            </a:r>
          </a:p>
          <a:p>
            <a:endParaRPr lang="nl-NL" dirty="0"/>
          </a:p>
          <a:p>
            <a:r>
              <a:rPr lang="nl-NL" dirty="0"/>
              <a:t>interpersoonlijke problemen</a:t>
            </a:r>
          </a:p>
          <a:p>
            <a:endParaRPr lang="nl-NL" dirty="0"/>
          </a:p>
          <a:p>
            <a:r>
              <a:rPr lang="nl-NL" dirty="0"/>
              <a:t>identiteitsproblemen.</a:t>
            </a:r>
          </a:p>
        </p:txBody>
      </p:sp>
    </p:spTree>
    <p:extLst>
      <p:ext uri="{BB962C8B-B14F-4D97-AF65-F5344CB8AC3E}">
        <p14:creationId xmlns:p14="http://schemas.microsoft.com/office/powerpoint/2010/main" val="1045213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cap="all" dirty="0"/>
              <a:t>Theatrale persoonlijkheidsstoornis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de theatrale persoonlijkheidsstoornis is er sprake van overdreven emotionele expressie en zoeken naar aandacht.</a:t>
            </a:r>
          </a:p>
          <a:p>
            <a:r>
              <a:rPr lang="nl-NL" dirty="0"/>
              <a:t>Als betrokkenen naar hun oordeel te weinig aandacht krijgen kunnen ze onzeker, kwaad of depressief worden. </a:t>
            </a:r>
          </a:p>
          <a:p>
            <a:r>
              <a:rPr lang="nl-NL" dirty="0"/>
              <a:t>Het naar aandacht zoeken gaat vaak gepaard met ongepast flirtgedrag en het maken van seksuele avances. </a:t>
            </a:r>
          </a:p>
          <a:p>
            <a:r>
              <a:rPr lang="nl-NL" dirty="0"/>
              <a:t>De emotionele uitingen zijn vaak overdreven en sterker dan in de betreffende situatie wordt verwacht</a:t>
            </a:r>
          </a:p>
        </p:txBody>
      </p:sp>
    </p:spTree>
    <p:extLst>
      <p:ext uri="{BB962C8B-B14F-4D97-AF65-F5344CB8AC3E}">
        <p14:creationId xmlns:p14="http://schemas.microsoft.com/office/powerpoint/2010/main" val="3524586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cap="all" dirty="0"/>
              <a:t>Narcistische persoonlijkheidsstoornis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Kenmerken van deze persoonlijkheidsstoornis zijn een </a:t>
            </a:r>
          </a:p>
          <a:p>
            <a:endParaRPr lang="nl-NL" dirty="0"/>
          </a:p>
          <a:p>
            <a:r>
              <a:rPr lang="nl-NL" dirty="0"/>
              <a:t>overdreven gevoel van eigenwaarde en </a:t>
            </a:r>
          </a:p>
          <a:p>
            <a:r>
              <a:rPr lang="nl-NL" dirty="0"/>
              <a:t>de sterke behoefte om door anderen bewonderd te worden. </a:t>
            </a:r>
          </a:p>
          <a:p>
            <a:r>
              <a:rPr lang="nl-NL" dirty="0"/>
              <a:t>Verder kan de betrokkene zich moeilijk inleven in anderen</a:t>
            </a:r>
          </a:p>
        </p:txBody>
      </p:sp>
    </p:spTree>
    <p:extLst>
      <p:ext uri="{BB962C8B-B14F-4D97-AF65-F5344CB8AC3E}">
        <p14:creationId xmlns:p14="http://schemas.microsoft.com/office/powerpoint/2010/main" val="77378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cap="all" dirty="0"/>
              <a:t>Ontwijkende persoonlijkheidsstoornis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patiënten gaan, hoewel ze er wel degelijk behoefte aan hebben, sociale contacten uit de weg uit angst voor afwijzing. </a:t>
            </a:r>
          </a:p>
          <a:p>
            <a:r>
              <a:rPr lang="nl-NL" dirty="0"/>
              <a:t>Hierdoor maken ze een erg verlegen en geremde indruk en zijn zij bang ‘er niet bij te horen'. </a:t>
            </a:r>
          </a:p>
          <a:p>
            <a:r>
              <a:rPr lang="nl-NL" dirty="0"/>
              <a:t>Verder kunnen ze zich schamen voor innerlijke en/of uiterlijke tekortkomingen, die in hun beleving sterk uitvergroot zijn. </a:t>
            </a:r>
          </a:p>
        </p:txBody>
      </p:sp>
    </p:spTree>
    <p:extLst>
      <p:ext uri="{BB962C8B-B14F-4D97-AF65-F5344CB8AC3E}">
        <p14:creationId xmlns:p14="http://schemas.microsoft.com/office/powerpoint/2010/main" val="4217329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cap="all" dirty="0"/>
              <a:t>Afhankelijke persoonlijkheidsstoornis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Patiënten met deze persoonlijkheidsstoornis zien zichzelf vaak als </a:t>
            </a:r>
          </a:p>
          <a:p>
            <a:endParaRPr lang="nl-NL" dirty="0"/>
          </a:p>
          <a:p>
            <a:r>
              <a:rPr lang="nl-NL" dirty="0"/>
              <a:t>hulpeloos en hebben een laag gevoel van eigenwaarde.</a:t>
            </a:r>
          </a:p>
          <a:p>
            <a:endParaRPr lang="nl-NL" dirty="0"/>
          </a:p>
          <a:p>
            <a:r>
              <a:rPr lang="nl-NL" dirty="0"/>
              <a:t>Ze vertonen een overmatige afhankelijkheid van anderen en zien ingrijpen van deze anderen dan ook vaak als de oplossing van hun probleem. </a:t>
            </a:r>
          </a:p>
          <a:p>
            <a:endParaRPr lang="nl-NL" dirty="0"/>
          </a:p>
          <a:p>
            <a:r>
              <a:rPr lang="nl-NL" dirty="0"/>
              <a:t>Ze doen ook enorm hun best om het anderen naar hun zin te maken</a:t>
            </a:r>
          </a:p>
        </p:txBody>
      </p:sp>
    </p:spTree>
    <p:extLst>
      <p:ext uri="{BB962C8B-B14F-4D97-AF65-F5344CB8AC3E}">
        <p14:creationId xmlns:p14="http://schemas.microsoft.com/office/powerpoint/2010/main" val="680106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Obsessieve compulsieve persoonlijkheidsstoornis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Patiënten met deze stoornis, ook wel dwangmatige persoonlijkheidsstoornis genoemd, </a:t>
            </a:r>
          </a:p>
          <a:p>
            <a:endParaRPr lang="nl-NL" dirty="0"/>
          </a:p>
          <a:p>
            <a:r>
              <a:rPr lang="nl-NL" dirty="0"/>
              <a:t>zijn zeer perfectionistisch en ordelijk ingesteld. </a:t>
            </a:r>
          </a:p>
          <a:p>
            <a:endParaRPr lang="nl-NL" dirty="0"/>
          </a:p>
          <a:p>
            <a:r>
              <a:rPr lang="nl-NL" dirty="0"/>
              <a:t>Handelingen en opvattingen worden vaak als volledig goed of volledig fout gezien. </a:t>
            </a:r>
          </a:p>
          <a:p>
            <a:endParaRPr lang="nl-NL" dirty="0"/>
          </a:p>
          <a:p>
            <a:r>
              <a:rPr lang="nl-NL" dirty="0"/>
              <a:t>Ze zijn doorgaans weinig flexibel en niet geneigd tot zelfkritiek</a:t>
            </a:r>
          </a:p>
        </p:txBody>
      </p:sp>
    </p:spTree>
    <p:extLst>
      <p:ext uri="{BB962C8B-B14F-4D97-AF65-F5344CB8AC3E}">
        <p14:creationId xmlns:p14="http://schemas.microsoft.com/office/powerpoint/2010/main" val="3414261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Per persoonlijkheidsstoornis schrijf je een paar kernmerken op van deze van de stoornis. </a:t>
            </a:r>
          </a:p>
          <a:p>
            <a:r>
              <a:rPr lang="nl-NL" dirty="0"/>
              <a:t>Let op! Je beschrijft alleen de verschillen.</a:t>
            </a:r>
          </a:p>
          <a:p>
            <a:endParaRPr lang="nl-NL" dirty="0"/>
          </a:p>
          <a:p>
            <a:r>
              <a:rPr lang="nl-NL" dirty="0"/>
              <a:t>En waar val </a:t>
            </a:r>
            <a:r>
              <a:rPr lang="nl-NL"/>
              <a:t>jij onder.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5233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Verschillende clusters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4812" y="1944137"/>
            <a:ext cx="8596668" cy="3880773"/>
          </a:xfrm>
        </p:spPr>
        <p:txBody>
          <a:bodyPr/>
          <a:lstStyle/>
          <a:p>
            <a:r>
              <a:rPr lang="nl-NL" dirty="0"/>
              <a:t>Cluster A</a:t>
            </a:r>
          </a:p>
          <a:p>
            <a:endParaRPr lang="nl-NL" dirty="0"/>
          </a:p>
          <a:p>
            <a:r>
              <a:rPr lang="nl-NL" dirty="0"/>
              <a:t>Cluster B</a:t>
            </a:r>
          </a:p>
          <a:p>
            <a:endParaRPr lang="nl-NL" dirty="0"/>
          </a:p>
          <a:p>
            <a:r>
              <a:rPr lang="nl-NL" dirty="0"/>
              <a:t>Cluster C</a:t>
            </a:r>
          </a:p>
        </p:txBody>
      </p:sp>
    </p:spTree>
    <p:extLst>
      <p:ext uri="{BB962C8B-B14F-4D97-AF65-F5344CB8AC3E}">
        <p14:creationId xmlns:p14="http://schemas.microsoft.com/office/powerpoint/2010/main" val="387859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keer..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781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Cluster 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Mensen die een persoonlijkheidsstoornis hebben die in cluster A valt zijn vaak excentriek en kunnen 'vreemd' of 'apart' overkomen.</a:t>
            </a:r>
          </a:p>
          <a:p>
            <a:r>
              <a:rPr lang="nl-NL" dirty="0"/>
              <a:t>Vaak zijn het mensen die alleen leven of wonen en zeer weinig contact met anderen hebben. Ze leven geïsoleerd en zullen niet snel hulp zoeken.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594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Cluster B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Mensen met een Cluster B persoonlijkheidsstoornis zijn impulsief en vinden het moeilijk om met hun emoties om te gaan.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089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Cluster C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Kenmerkend voor mensen die lijden aan een cluster C persoonlijkheidsstoornis is dat ze angstig zijn.</a:t>
            </a:r>
          </a:p>
          <a:p>
            <a:r>
              <a:rPr lang="nl-NL" dirty="0"/>
              <a:t>Bang om relaties aan te gaan of juist mensen te verliezen, ze vermijden conflictsituaties en hebben moeite met zelfstandig in het leven staan.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151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3 clusters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cluster A vallen de stoornissen die zich uiten in </a:t>
            </a:r>
            <a:r>
              <a:rPr lang="nl-NL" b="1" u="sng" dirty="0"/>
              <a:t>vreemd en excentriek gedrag. </a:t>
            </a:r>
          </a:p>
          <a:p>
            <a:pPr marL="0" indent="0">
              <a:buNone/>
            </a:pPr>
            <a:endParaRPr lang="nl-NL" b="1" u="sng" dirty="0"/>
          </a:p>
          <a:p>
            <a:r>
              <a:rPr lang="nl-NL" dirty="0"/>
              <a:t>In cluster B vallen de stoornissen die zich uiten in </a:t>
            </a:r>
            <a:r>
              <a:rPr lang="nl-NL" b="1" u="sng" dirty="0"/>
              <a:t>overdreven, emotioneel of onconventioneel gedrag. </a:t>
            </a:r>
          </a:p>
          <a:p>
            <a:endParaRPr lang="nl-NL" b="1" dirty="0"/>
          </a:p>
          <a:p>
            <a:r>
              <a:rPr lang="nl-NL" dirty="0"/>
              <a:t>In cluster C vallen de stoornissen die zich uiten in </a:t>
            </a:r>
            <a:r>
              <a:rPr lang="nl-NL" b="1" u="sng" dirty="0"/>
              <a:t>gespannen of angstig gedrag.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7076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Cluster 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Paranoïde,</a:t>
            </a:r>
          </a:p>
          <a:p>
            <a:endParaRPr lang="nl-NL" dirty="0"/>
          </a:p>
          <a:p>
            <a:r>
              <a:rPr lang="nl-NL" dirty="0"/>
              <a:t> schizoïde</a:t>
            </a:r>
          </a:p>
          <a:p>
            <a:endParaRPr lang="nl-NL" b="1" cap="all" dirty="0"/>
          </a:p>
          <a:p>
            <a:r>
              <a:rPr lang="nl-NL" b="1" cap="all" dirty="0"/>
              <a:t> Schizo typische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6436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Cluster B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Antisociaal</a:t>
            </a:r>
          </a:p>
          <a:p>
            <a:endParaRPr lang="nl-NL" dirty="0"/>
          </a:p>
          <a:p>
            <a:r>
              <a:rPr lang="nl-NL" dirty="0"/>
              <a:t>Narcistisch</a:t>
            </a:r>
          </a:p>
          <a:p>
            <a:endParaRPr lang="nl-NL" dirty="0"/>
          </a:p>
          <a:p>
            <a:r>
              <a:rPr lang="nl-NL" dirty="0"/>
              <a:t>BPS</a:t>
            </a:r>
          </a:p>
          <a:p>
            <a:endParaRPr lang="nl-NL" dirty="0"/>
          </a:p>
          <a:p>
            <a:r>
              <a:rPr lang="nl-NL" dirty="0"/>
              <a:t>Theatrale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313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Cluster C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cap="all" dirty="0"/>
              <a:t>Ontwijkende</a:t>
            </a:r>
          </a:p>
          <a:p>
            <a:endParaRPr lang="nl-NL" b="1" cap="all" dirty="0"/>
          </a:p>
          <a:p>
            <a:r>
              <a:rPr lang="nl-NL" b="1" cap="all" dirty="0"/>
              <a:t>Afhankelijke</a:t>
            </a:r>
          </a:p>
          <a:p>
            <a:endParaRPr lang="nl-NL" b="1" cap="all" dirty="0"/>
          </a:p>
          <a:p>
            <a:r>
              <a:rPr lang="nl-NL" b="1" cap="all" dirty="0"/>
              <a:t>Obsessieve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7804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https://youtu.be/-LZfRGxwVNQ?list=PLEbofvs6NS2WVQgxBhPe8JojZgKTvhDyO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254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Persoonlijkheidsstoornissen</a:t>
            </a:r>
          </a:p>
          <a:p>
            <a:r>
              <a:rPr lang="nl-NL" dirty="0"/>
              <a:t>Leven met een stoornis</a:t>
            </a:r>
          </a:p>
          <a:p>
            <a:r>
              <a:rPr lang="nl-NL" dirty="0"/>
              <a:t>Verdieping specifieke fobieën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005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870"/>
          </a:xfrm>
        </p:spPr>
        <p:txBody>
          <a:bodyPr/>
          <a:lstStyle/>
          <a:p>
            <a:r>
              <a:rPr lang="nl-NL" dirty="0"/>
              <a:t>Definitie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DSM-IV-criteria waaraan voldaan moet worden om tot de diagnose persoonlijkheidsstoornis te komen zijn weergegeven in de tabel.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9470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Definitie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A   Een duurzaam patroon van innerlijke ervaringen en gedragingen die duidelijk binnen de cultuur van betrokkene afwijken van de verwachtingen.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Dit patroon wordt zichtbaar op twee (of meer) van de volgende terreinen: </a:t>
            </a:r>
          </a:p>
          <a:p>
            <a:pPr marL="0" indent="0">
              <a:buNone/>
            </a:pPr>
            <a:r>
              <a:rPr lang="nl-NL" dirty="0"/>
              <a:t>     	• cognities (dat wil zeggen de wijze van waarnemen en interpreteren van 	zichzelf, anderen en gebeurtenissen) </a:t>
            </a:r>
          </a:p>
          <a:p>
            <a:pPr marL="0" indent="0">
              <a:buNone/>
            </a:pPr>
            <a:r>
              <a:rPr lang="nl-NL" dirty="0"/>
              <a:t>    	• affecten (dat wil zeggen de draagwijdte, intensiteit, labiliteit en de 		adequaatheid van de emotionele reacties) </a:t>
            </a:r>
          </a:p>
          <a:p>
            <a:pPr marL="0" indent="0">
              <a:buNone/>
            </a:pPr>
            <a:r>
              <a:rPr lang="nl-NL" dirty="0"/>
              <a:t>   	• functioneren in het contact met anderen </a:t>
            </a:r>
          </a:p>
          <a:p>
            <a:pPr marL="0" indent="0">
              <a:buNone/>
            </a:pPr>
            <a:r>
              <a:rPr lang="nl-NL" dirty="0"/>
              <a:t>     	• beheersing van de impulsen.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809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Definitie 3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B   Het duurzame patroon is star en uit zich op een breed terrein van persoonlijke en sociale situaties.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C   Het duurzame patroon veroorzaakt in significante mate lijden of beperkingen in het sociaal en beroepsmatig functioneren of het functioneren op andere belangrijke terreinen.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   Het patroon is stabiel en van lange duur en het begin kan worden teruggevoerd naar ten minste de adolescentie of de vroege volwassenheid.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0024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Definitie 4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   Het duurzame patroon is niet eerder toe te schrijven aan een uiting of de consequentie van een andere psychische stoornis.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F   Het duurzame patroon is niet het gevolg van de directe fysiologische effecten van een middel (bv. drug, geneesmiddel) of een somatische aandoening (bv. schedeltrauma).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7388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cap="all" dirty="0"/>
              <a:t>Paranoïde persoonlijkheidsstoornis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essentiële kenmerk van een paranoïde persoonlijkheidsstoornis is een diepgaand wantrouwen en achterdocht ten opzichte van anderen, waardoor de motieven van anderen als kwaadwillig worden geïnterpreteerd.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b="1" cap="all" dirty="0"/>
          </a:p>
        </p:txBody>
      </p:sp>
    </p:spTree>
    <p:extLst>
      <p:ext uri="{BB962C8B-B14F-4D97-AF65-F5344CB8AC3E}">
        <p14:creationId xmlns:p14="http://schemas.microsoft.com/office/powerpoint/2010/main" val="78830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cap="all" dirty="0"/>
              <a:t>Schizoïde persoonlijkheidsstoornis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schizoïde persoonlijkheidsstoornis wordt doorgaans gekenmerkt door een gebrek aan interesse in sociale contacten, wat resulteert in verregaande afstandelijkheid in relaties met familie en vrienden. </a:t>
            </a:r>
          </a:p>
          <a:p>
            <a:r>
              <a:rPr lang="nl-NL" dirty="0"/>
              <a:t>Mensen met deze persoonlijkheidsstoornis hebben de neiging hun leven alleen te leiden. Verder is sprake van een emotionele kilte bij deze mensen.</a:t>
            </a:r>
          </a:p>
        </p:txBody>
      </p:sp>
    </p:spTree>
    <p:extLst>
      <p:ext uri="{BB962C8B-B14F-4D97-AF65-F5344CB8AC3E}">
        <p14:creationId xmlns:p14="http://schemas.microsoft.com/office/powerpoint/2010/main" val="38356762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765</Words>
  <Application>Microsoft Office PowerPoint</Application>
  <PresentationFormat>Breedbeeld</PresentationFormat>
  <Paragraphs>128</Paragraphs>
  <Slides>27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Kantoorthema</vt:lpstr>
      <vt:lpstr>Maatschappelijke zorg 2</vt:lpstr>
      <vt:lpstr>Vorige keer..</vt:lpstr>
      <vt:lpstr>Vandaag…</vt:lpstr>
      <vt:lpstr>Definitie</vt:lpstr>
      <vt:lpstr>Definitie 2</vt:lpstr>
      <vt:lpstr>Definitie 3</vt:lpstr>
      <vt:lpstr>Definitie 4</vt:lpstr>
      <vt:lpstr>Paranoïde persoonlijkheidsstoornis </vt:lpstr>
      <vt:lpstr>Schizoïde persoonlijkheidsstoornis </vt:lpstr>
      <vt:lpstr>Schizo typische persoonlijkheidsstoornis </vt:lpstr>
      <vt:lpstr>Antisociale persoonlijkheidsstoornis </vt:lpstr>
      <vt:lpstr>Borderline persoonlijkheidsstoornis </vt:lpstr>
      <vt:lpstr>Theatrale persoonlijkheidsstoornis </vt:lpstr>
      <vt:lpstr>Narcistische persoonlijkheidsstoornis </vt:lpstr>
      <vt:lpstr>Ontwijkende persoonlijkheidsstoornis </vt:lpstr>
      <vt:lpstr>Afhankelijke persoonlijkheidsstoornis </vt:lpstr>
      <vt:lpstr>Obsessieve compulsieve persoonlijkheidsstoornis </vt:lpstr>
      <vt:lpstr>Opdracht</vt:lpstr>
      <vt:lpstr>Verschillende clusters</vt:lpstr>
      <vt:lpstr>Cluster A</vt:lpstr>
      <vt:lpstr>Cluster B</vt:lpstr>
      <vt:lpstr>Cluster C</vt:lpstr>
      <vt:lpstr>DE 3 clusters</vt:lpstr>
      <vt:lpstr>Cluster A</vt:lpstr>
      <vt:lpstr>Cluster B</vt:lpstr>
      <vt:lpstr>Cluster C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Maatschappelijke zorg 2</dc:title>
  <dc:creator>Koen Steinhauer</dc:creator>
  <cp:lastModifiedBy>Koen Steinhauer</cp:lastModifiedBy>
  <cp:revision>1</cp:revision>
  <dcterms:created xsi:type="dcterms:W3CDTF">2017-04-04T09:06:19Z</dcterms:created>
  <dcterms:modified xsi:type="dcterms:W3CDTF">2017-04-04T09:06:35Z</dcterms:modified>
</cp:coreProperties>
</file>