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1E2D8AC-F259-4D1D-AEBB-ADB5C8472350}" type="datetimeFigureOut">
              <a:rPr lang="nl-NL" smtClean="0"/>
              <a:t>20-4-2017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2262C31-8E0E-444C-8AF5-C5720A3278B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</a:t>
            </a:r>
            <a:r>
              <a:rPr lang="nl-NL" dirty="0" smtClean="0"/>
              <a:t>rgaanspoeling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00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 opgaand klysma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1B6FD"/>
              </a:buClr>
            </a:pPr>
            <a:r>
              <a:rPr lang="nl-NL" sz="2200" dirty="0">
                <a:solidFill>
                  <a:srgbClr val="073E87"/>
                </a:solidFill>
              </a:rPr>
              <a:t>Lichamelijk belastend: Nooit alleen laten</a:t>
            </a:r>
          </a:p>
          <a:p>
            <a:pPr lvl="0">
              <a:buClr>
                <a:srgbClr val="31B6FD"/>
              </a:buClr>
            </a:pPr>
            <a:r>
              <a:rPr lang="nl-NL" sz="2200" dirty="0">
                <a:solidFill>
                  <a:srgbClr val="073E87"/>
                </a:solidFill>
              </a:rPr>
              <a:t>Psychisch belastend: Schaamte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56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Irrigeren vagina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voorkomen van  schimmelinfecties</a:t>
            </a:r>
          </a:p>
          <a:p>
            <a:r>
              <a:rPr lang="nl-NL" dirty="0" smtClean="0"/>
              <a:t>Herstellen van de zuurgraad</a:t>
            </a:r>
          </a:p>
          <a:p>
            <a:r>
              <a:rPr lang="nl-NL" dirty="0" smtClean="0"/>
              <a:t>Vaginale douche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Schaamte gevoelens</a:t>
            </a:r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55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op het internet:</a:t>
            </a:r>
          </a:p>
          <a:p>
            <a:pPr marL="68580" indent="0">
              <a:buNone/>
            </a:pPr>
            <a:r>
              <a:rPr lang="nl-NL" dirty="0" smtClean="0"/>
              <a:t>Welke voedingsadviezen kun je in het algemeen geven aan een zorgvrager die last heeft van obstipatie?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048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Organen die je kan </a:t>
            </a:r>
            <a:r>
              <a:rPr lang="nl-NL" dirty="0" smtClean="0"/>
              <a:t>spoelen?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Maag</a:t>
            </a:r>
          </a:p>
          <a:p>
            <a:r>
              <a:rPr lang="nl-NL" dirty="0" smtClean="0"/>
              <a:t>Darmen</a:t>
            </a:r>
          </a:p>
          <a:p>
            <a:r>
              <a:rPr lang="nl-NL" dirty="0" smtClean="0"/>
              <a:t>Blaas</a:t>
            </a:r>
          </a:p>
          <a:p>
            <a:r>
              <a:rPr lang="nl-NL" dirty="0" smtClean="0"/>
              <a:t>Vagina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1599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Maagspoeling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Verwijderen inhoud maag</a:t>
            </a:r>
          </a:p>
          <a:p>
            <a:r>
              <a:rPr lang="nl-NL" dirty="0" smtClean="0"/>
              <a:t>Giftige stoffen</a:t>
            </a:r>
          </a:p>
          <a:p>
            <a:endParaRPr lang="nl-NL" dirty="0"/>
          </a:p>
          <a:p>
            <a:r>
              <a:rPr lang="nl-NL" dirty="0" smtClean="0"/>
              <a:t>Verzorgende-</a:t>
            </a:r>
            <a:r>
              <a:rPr lang="nl-NL" dirty="0" err="1" smtClean="0"/>
              <a:t>ig</a:t>
            </a:r>
            <a:r>
              <a:rPr lang="nl-NL" dirty="0" smtClean="0"/>
              <a:t> mag assisteren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107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Maagspoeling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Uur na inname</a:t>
            </a:r>
          </a:p>
          <a:p>
            <a:r>
              <a:rPr lang="nl-NL" dirty="0" smtClean="0"/>
              <a:t>Bij bewustzijn</a:t>
            </a:r>
          </a:p>
          <a:p>
            <a:r>
              <a:rPr lang="nl-NL" dirty="0" smtClean="0"/>
              <a:t>Alleen bij giftige stoffen</a:t>
            </a:r>
          </a:p>
          <a:p>
            <a:r>
              <a:rPr lang="nl-NL" dirty="0" smtClean="0"/>
              <a:t>Niet bij brandende stoffen!!</a:t>
            </a:r>
          </a:p>
          <a:p>
            <a:r>
              <a:rPr lang="nl-NL" dirty="0" smtClean="0"/>
              <a:t>Niet bij schuimende stoffen!!</a:t>
            </a:r>
          </a:p>
          <a:p>
            <a:r>
              <a:rPr lang="nl-NL" dirty="0" smtClean="0"/>
              <a:t>Niet bij aardolieproducten!!</a:t>
            </a:r>
          </a:p>
          <a:p>
            <a:r>
              <a:rPr lang="nl-NL" dirty="0" smtClean="0"/>
              <a:t>Alleen in opdracht arts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7261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Werkwijze maagspoeling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Maagsonde inbrengen</a:t>
            </a:r>
          </a:p>
          <a:p>
            <a:r>
              <a:rPr lang="nl-NL" dirty="0" smtClean="0"/>
              <a:t>Spoelen door 500 cc water in de maag te spuiten</a:t>
            </a:r>
          </a:p>
          <a:p>
            <a:r>
              <a:rPr lang="nl-NL" dirty="0" smtClean="0"/>
              <a:t>Verwijderen van het spoelvloeistof</a:t>
            </a:r>
          </a:p>
          <a:p>
            <a:r>
              <a:rPr lang="nl-NL" dirty="0" smtClean="0"/>
              <a:t>Herhalen tot vloeistof helder is</a:t>
            </a:r>
          </a:p>
          <a:p>
            <a:r>
              <a:rPr lang="nl-NL" dirty="0" err="1" smtClean="0"/>
              <a:t>Norrit</a:t>
            </a:r>
            <a:r>
              <a:rPr lang="nl-NL" dirty="0" smtClean="0"/>
              <a:t> achterlaten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397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Psychische belasting maagspoeling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Reden van maagspoeling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95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Darmspoeling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Verwijderen darminhoud</a:t>
            </a:r>
          </a:p>
          <a:p>
            <a:r>
              <a:rPr lang="nl-NL" dirty="0" smtClean="0"/>
              <a:t>Opheffen obstipatie</a:t>
            </a:r>
          </a:p>
          <a:p>
            <a:r>
              <a:rPr lang="nl-NL" dirty="0" smtClean="0"/>
              <a:t>Laxeren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68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te doen bij obstipatie?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Aanpassing voeding: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Vezelrijk en voldoende vocht</a:t>
            </a:r>
          </a:p>
          <a:p>
            <a:r>
              <a:rPr lang="nl-NL" dirty="0" smtClean="0"/>
              <a:t>Lichaamsbeweging</a:t>
            </a:r>
          </a:p>
          <a:p>
            <a:r>
              <a:rPr lang="nl-NL" dirty="0" smtClean="0"/>
              <a:t>Laxerende middelen</a:t>
            </a:r>
          </a:p>
          <a:p>
            <a:pPr lvl="1"/>
            <a:r>
              <a:rPr lang="nl-NL" sz="2600" dirty="0">
                <a:solidFill>
                  <a:prstClr val="black"/>
                </a:solidFill>
              </a:rPr>
              <a:t>Orale middelen</a:t>
            </a:r>
          </a:p>
          <a:p>
            <a:pPr lvl="1"/>
            <a:r>
              <a:rPr lang="nl-NL" sz="2600" dirty="0">
                <a:solidFill>
                  <a:prstClr val="black"/>
                </a:solidFill>
              </a:rPr>
              <a:t>Rectale middelen</a:t>
            </a:r>
          </a:p>
          <a:p>
            <a:r>
              <a:rPr lang="nl-NL" dirty="0" smtClean="0"/>
              <a:t>Hoog opgaand klysma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lvl="1"/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85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 opgaand klysma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2 tot 3 liter vloeistof in de darmen brengen</a:t>
            </a:r>
          </a:p>
          <a:p>
            <a:r>
              <a:rPr lang="nl-NL" dirty="0" smtClean="0"/>
              <a:t>Rectumcanule inbrengen</a:t>
            </a:r>
          </a:p>
          <a:p>
            <a:r>
              <a:rPr lang="nl-NL" dirty="0" smtClean="0"/>
              <a:t>Vloeistof in laten lopen</a:t>
            </a:r>
          </a:p>
          <a:p>
            <a:r>
              <a:rPr lang="nl-NL" dirty="0" smtClean="0"/>
              <a:t>Zo lang mogelijk laten ophouden</a:t>
            </a:r>
          </a:p>
          <a:p>
            <a:r>
              <a:rPr lang="nl-NL" dirty="0" smtClean="0"/>
              <a:t>Krampen, pijn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891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1490</TotalTime>
  <Words>186</Words>
  <Application>Microsoft Office PowerPoint</Application>
  <PresentationFormat>Diavoorstelling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Austin</vt:lpstr>
      <vt:lpstr>Orgaanspoeling</vt:lpstr>
      <vt:lpstr>Organen die je kan spoelen?</vt:lpstr>
      <vt:lpstr>Maagspoeling</vt:lpstr>
      <vt:lpstr>Maagspoeling</vt:lpstr>
      <vt:lpstr>Werkwijze maagspoeling</vt:lpstr>
      <vt:lpstr>Psychische belasting maagspoeling</vt:lpstr>
      <vt:lpstr>Darmspoeling</vt:lpstr>
      <vt:lpstr>Wat te doen bij obstipatie?</vt:lpstr>
      <vt:lpstr>Hoog opgaand klysma</vt:lpstr>
      <vt:lpstr>Hoog opgaand klysma</vt:lpstr>
      <vt:lpstr>Irrigeren vagina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Orgaanspoeling</dc:title>
  <dc:creator>J. Klooster</dc:creator>
  <cp:lastModifiedBy>J. Klooster</cp:lastModifiedBy>
  <cp:revision>9</cp:revision>
  <dcterms:created xsi:type="dcterms:W3CDTF">2016-03-15T15:27:56Z</dcterms:created>
  <dcterms:modified xsi:type="dcterms:W3CDTF">2017-04-21T09:23:02Z</dcterms:modified>
</cp:coreProperties>
</file>