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1186963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Coniferen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733102" y="5221060"/>
            <a:ext cx="8390706" cy="1388534"/>
          </a:xfrm>
        </p:spPr>
        <p:txBody>
          <a:bodyPr>
            <a:normAutofit/>
          </a:bodyPr>
          <a:lstStyle/>
          <a:p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Nederlandse &amp; Latijnse naam </a:t>
            </a:r>
          </a:p>
        </p:txBody>
      </p:sp>
    </p:spTree>
    <p:extLst>
      <p:ext uri="{BB962C8B-B14F-4D97-AF65-F5344CB8AC3E}">
        <p14:creationId xmlns:p14="http://schemas.microsoft.com/office/powerpoint/2010/main" val="1543946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Cupressocyparis</a:t>
            </a:r>
            <a:r>
              <a:rPr lang="nl-NL" dirty="0"/>
              <a:t> x </a:t>
            </a:r>
            <a:r>
              <a:rPr lang="nl-NL" dirty="0" err="1"/>
              <a:t>leylandii</a:t>
            </a:r>
            <a:r>
              <a:rPr lang="nl-NL" dirty="0"/>
              <a:t> 	</a:t>
            </a:r>
            <a:r>
              <a:rPr lang="nl-NL" dirty="0" err="1"/>
              <a:t>cypres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196" y="2062991"/>
            <a:ext cx="3002653" cy="4094527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13" y="2062991"/>
            <a:ext cx="4534294" cy="41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Juniperus</a:t>
            </a:r>
            <a:r>
              <a:rPr lang="nl-NL" dirty="0"/>
              <a:t> communis 	jeneverbes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10550" y="2502259"/>
            <a:ext cx="4052854" cy="2687219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279" y="1819441"/>
            <a:ext cx="6753138" cy="37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37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Larix</a:t>
            </a:r>
            <a:r>
              <a:rPr lang="nl-NL" dirty="0"/>
              <a:t> </a:t>
            </a:r>
            <a:r>
              <a:rPr lang="nl-NL" dirty="0" err="1"/>
              <a:t>kaempferi</a:t>
            </a:r>
            <a:r>
              <a:rPr lang="nl-NL" dirty="0"/>
              <a:t> 	Japanse lariks / lork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352" y="1912707"/>
            <a:ext cx="3011648" cy="4019305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864" y="1912707"/>
            <a:ext cx="3015896" cy="40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6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2515" y="685801"/>
            <a:ext cx="11234576" cy="1159778"/>
          </a:xfrm>
        </p:spPr>
        <p:txBody>
          <a:bodyPr>
            <a:normAutofit fontScale="90000"/>
          </a:bodyPr>
          <a:lstStyle/>
          <a:p>
            <a:r>
              <a:rPr lang="nl-NL" dirty="0"/>
              <a:t>Metasequoia </a:t>
            </a:r>
            <a:r>
              <a:rPr lang="nl-NL" dirty="0" err="1"/>
              <a:t>glyptostroboides</a:t>
            </a:r>
            <a:r>
              <a:rPr lang="nl-NL" dirty="0"/>
              <a:t> 		Chinese tempelboom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314" y="2084226"/>
            <a:ext cx="5189736" cy="3897125"/>
          </a:xfrm>
        </p:spPr>
      </p:pic>
    </p:spTree>
    <p:extLst>
      <p:ext uri="{BB962C8B-B14F-4D97-AF65-F5344CB8AC3E}">
        <p14:creationId xmlns:p14="http://schemas.microsoft.com/office/powerpoint/2010/main" val="1459225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Picea</a:t>
            </a:r>
            <a:r>
              <a:rPr lang="nl-NL" dirty="0"/>
              <a:t> </a:t>
            </a:r>
            <a:r>
              <a:rPr lang="nl-NL" dirty="0" err="1"/>
              <a:t>abies</a:t>
            </a:r>
            <a:r>
              <a:rPr lang="nl-NL" dirty="0"/>
              <a:t> 	fijnspar / kerstboom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082" y="1841025"/>
            <a:ext cx="3362167" cy="4786278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31" y="1841025"/>
            <a:ext cx="4766011" cy="31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866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Picea</a:t>
            </a:r>
            <a:r>
              <a:rPr lang="nl-NL" dirty="0"/>
              <a:t> </a:t>
            </a:r>
            <a:r>
              <a:rPr lang="nl-NL" dirty="0" err="1"/>
              <a:t>omorika</a:t>
            </a:r>
            <a:r>
              <a:rPr lang="nl-NL" dirty="0"/>
              <a:t> 	Servische spar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690" y="1995880"/>
            <a:ext cx="2799044" cy="4203583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527" y="1995879"/>
            <a:ext cx="6369065" cy="42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Picea</a:t>
            </a:r>
            <a:r>
              <a:rPr lang="nl-NL" dirty="0"/>
              <a:t> </a:t>
            </a:r>
            <a:r>
              <a:rPr lang="nl-NL" dirty="0" err="1"/>
              <a:t>pungens</a:t>
            </a:r>
            <a:r>
              <a:rPr lang="nl-NL" dirty="0"/>
              <a:t> </a:t>
            </a:r>
            <a:r>
              <a:rPr lang="nl-NL" dirty="0" err="1"/>
              <a:t>glauca</a:t>
            </a:r>
            <a:r>
              <a:rPr lang="nl-NL" dirty="0"/>
              <a:t>		blauwspar (zaailing)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595" y="1920378"/>
            <a:ext cx="6040073" cy="45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7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nl-NL" dirty="0"/>
              <a:t>Pinus </a:t>
            </a:r>
            <a:r>
              <a:rPr lang="nl-NL" dirty="0" err="1"/>
              <a:t>mugo</a:t>
            </a:r>
            <a:r>
              <a:rPr lang="nl-NL" dirty="0"/>
              <a:t> </a:t>
            </a:r>
            <a:r>
              <a:rPr lang="nl-NL" dirty="0" err="1"/>
              <a:t>pumilio</a:t>
            </a:r>
            <a:r>
              <a:rPr lang="nl-NL" dirty="0"/>
              <a:t> 	</a:t>
            </a:r>
            <a:r>
              <a:rPr lang="nl-NL" dirty="0" err="1"/>
              <a:t>bergden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262" y="2029436"/>
            <a:ext cx="2982810" cy="3977081"/>
          </a:xfr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237" y="2029436"/>
            <a:ext cx="4043318" cy="40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0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Pinus nigra </a:t>
            </a:r>
            <a:r>
              <a:rPr lang="nl-NL" dirty="0" err="1"/>
              <a:t>nigra</a:t>
            </a:r>
            <a:r>
              <a:rPr lang="nl-NL" dirty="0"/>
              <a:t>	Oostenrijkse den</a:t>
            </a:r>
          </a:p>
        </p:txBody>
      </p:sp>
      <p:pic>
        <p:nvPicPr>
          <p:cNvPr id="4" name="Picture 28" descr="Pinus_nigra_austriaca_c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78" y="2272367"/>
            <a:ext cx="3506574" cy="348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 descr="Pinus-nigra_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86" y="2272366"/>
            <a:ext cx="2667699" cy="348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11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Pinus </a:t>
            </a:r>
            <a:r>
              <a:rPr lang="nl-NL" dirty="0" err="1"/>
              <a:t>sylvestris</a:t>
            </a:r>
            <a:r>
              <a:rPr lang="nl-NL" dirty="0"/>
              <a:t> 	grove den / vliegden</a:t>
            </a:r>
          </a:p>
        </p:txBody>
      </p:sp>
      <p:pic>
        <p:nvPicPr>
          <p:cNvPr id="4" name="Picture 26" descr="Grove_den__Pinus_sylvestris__Scots_pineimg_335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35" y="2079771"/>
            <a:ext cx="2895754" cy="394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Grove_den__Pinus_sylvestris__Scots_pineimg_66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60" y="2438399"/>
            <a:ext cx="3919881" cy="358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35961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nl-NL" dirty="0" err="1"/>
              <a:t>Abies</a:t>
            </a:r>
            <a:r>
              <a:rPr lang="nl-NL" dirty="0"/>
              <a:t> </a:t>
            </a:r>
            <a:r>
              <a:rPr lang="nl-NL" dirty="0" err="1"/>
              <a:t>concolor</a:t>
            </a:r>
            <a:r>
              <a:rPr lang="nl-NL" dirty="0"/>
              <a:t>  	blauwe zilverspar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1" y="2004270"/>
            <a:ext cx="4969494" cy="3312996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43" y="2010202"/>
            <a:ext cx="3109445" cy="33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06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Pinus </a:t>
            </a:r>
            <a:r>
              <a:rPr lang="nl-NL" dirty="0" err="1"/>
              <a:t>wallichiana</a:t>
            </a:r>
            <a:r>
              <a:rPr lang="nl-NL" dirty="0"/>
              <a:t> 	</a:t>
            </a:r>
            <a:r>
              <a:rPr lang="nl-NL" dirty="0" err="1"/>
              <a:t>tranenden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0" y="1836489"/>
            <a:ext cx="5202107" cy="4170027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3" y="1836489"/>
            <a:ext cx="2725068" cy="412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2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Pinus </a:t>
            </a:r>
            <a:r>
              <a:rPr lang="nl-NL" dirty="0" err="1"/>
              <a:t>mugo</a:t>
            </a:r>
            <a:r>
              <a:rPr lang="nl-NL" dirty="0"/>
              <a:t> </a:t>
            </a:r>
            <a:r>
              <a:rPr lang="nl-NL" dirty="0" err="1"/>
              <a:t>mughus</a:t>
            </a:r>
            <a:r>
              <a:rPr lang="nl-NL" dirty="0"/>
              <a:t>	</a:t>
            </a:r>
            <a:r>
              <a:rPr lang="nl-NL" dirty="0" err="1"/>
              <a:t>bergden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606" y="1901504"/>
            <a:ext cx="4348652" cy="3391949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053" y="1901503"/>
            <a:ext cx="4522599" cy="339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58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91997"/>
          </a:xfrm>
        </p:spPr>
        <p:txBody>
          <a:bodyPr/>
          <a:lstStyle/>
          <a:p>
            <a:r>
              <a:rPr lang="nl-NL" dirty="0" err="1"/>
              <a:t>Pseudotsuga</a:t>
            </a:r>
            <a:r>
              <a:rPr lang="nl-NL" dirty="0"/>
              <a:t> </a:t>
            </a:r>
            <a:r>
              <a:rPr lang="nl-NL" dirty="0" err="1"/>
              <a:t>menziesii</a:t>
            </a:r>
            <a:r>
              <a:rPr lang="nl-NL" dirty="0"/>
              <a:t> 	</a:t>
            </a:r>
            <a:r>
              <a:rPr lang="nl-NL" dirty="0" err="1"/>
              <a:t>douglasspar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660" y="1601598"/>
            <a:ext cx="3354023" cy="4472031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87" y="1601598"/>
            <a:ext cx="4968000" cy="32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4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8683" y="685801"/>
            <a:ext cx="10194341" cy="832606"/>
          </a:xfrm>
        </p:spPr>
        <p:txBody>
          <a:bodyPr>
            <a:normAutofit/>
          </a:bodyPr>
          <a:lstStyle/>
          <a:p>
            <a:r>
              <a:rPr lang="nl-NL" dirty="0" err="1"/>
              <a:t>Sequoiadendron</a:t>
            </a:r>
            <a:r>
              <a:rPr lang="nl-NL" dirty="0"/>
              <a:t> </a:t>
            </a:r>
            <a:r>
              <a:rPr lang="nl-NL" dirty="0" err="1"/>
              <a:t>giganteum</a:t>
            </a:r>
            <a:r>
              <a:rPr lang="nl-NL" dirty="0"/>
              <a:t> 	 mammoetboom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226" y="1518407"/>
            <a:ext cx="4044085" cy="4572699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853" y="1518407"/>
            <a:ext cx="4805494" cy="32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0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Taxodium</a:t>
            </a:r>
            <a:r>
              <a:rPr lang="nl-NL" dirty="0"/>
              <a:t> </a:t>
            </a:r>
            <a:r>
              <a:rPr lang="nl-NL" dirty="0" err="1"/>
              <a:t>distichum</a:t>
            </a:r>
            <a:r>
              <a:rPr lang="nl-NL" dirty="0"/>
              <a:t> 	 </a:t>
            </a:r>
            <a:r>
              <a:rPr lang="nl-NL" dirty="0" err="1"/>
              <a:t>moerascypres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564" y="1828100"/>
            <a:ext cx="5250700" cy="3938025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908" y="1828100"/>
            <a:ext cx="5942202" cy="39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6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41664"/>
          </a:xfrm>
        </p:spPr>
        <p:txBody>
          <a:bodyPr/>
          <a:lstStyle/>
          <a:p>
            <a:r>
              <a:rPr lang="nl-NL" dirty="0"/>
              <a:t>Taxus </a:t>
            </a:r>
            <a:r>
              <a:rPr lang="nl-NL" dirty="0" err="1"/>
              <a:t>baccata</a:t>
            </a:r>
            <a:r>
              <a:rPr lang="nl-NL" dirty="0"/>
              <a:t> 	venijnboom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2357" y="1526097"/>
            <a:ext cx="2929417" cy="3902403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064" y="1526097"/>
            <a:ext cx="5489465" cy="36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0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050721"/>
          </a:xfrm>
        </p:spPr>
        <p:txBody>
          <a:bodyPr/>
          <a:lstStyle/>
          <a:p>
            <a:r>
              <a:rPr lang="nl-NL" dirty="0"/>
              <a:t>Thuja occidentalis 	westerse levensboom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1" y="1909892"/>
            <a:ext cx="4752985" cy="3626842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235" y="1909892"/>
            <a:ext cx="4835790" cy="36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3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042332"/>
          </a:xfrm>
        </p:spPr>
        <p:txBody>
          <a:bodyPr/>
          <a:lstStyle/>
          <a:p>
            <a:r>
              <a:rPr lang="nl-NL" dirty="0"/>
              <a:t>Thuja </a:t>
            </a:r>
            <a:r>
              <a:rPr lang="nl-NL" dirty="0" err="1"/>
              <a:t>plicata</a:t>
            </a:r>
            <a:r>
              <a:rPr lang="nl-NL" dirty="0"/>
              <a:t> 	 reuzenlevensboom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211" y="1728133"/>
            <a:ext cx="2790031" cy="3716322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174" y="1728133"/>
            <a:ext cx="5572742" cy="37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04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Thujopsis</a:t>
            </a:r>
            <a:r>
              <a:rPr lang="nl-NL" dirty="0"/>
              <a:t> </a:t>
            </a:r>
            <a:r>
              <a:rPr lang="nl-NL" dirty="0" err="1"/>
              <a:t>dolabrata</a:t>
            </a:r>
            <a:r>
              <a:rPr lang="nl-NL" dirty="0"/>
              <a:t> 	 </a:t>
            </a:r>
            <a:r>
              <a:rPr lang="nl-NL" dirty="0" err="1"/>
              <a:t>thujopsis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6289" y="1920380"/>
            <a:ext cx="3701614" cy="3868023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66" y="1920380"/>
            <a:ext cx="4764030" cy="35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44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84945"/>
          </a:xfrm>
        </p:spPr>
        <p:txBody>
          <a:bodyPr/>
          <a:lstStyle/>
          <a:p>
            <a:r>
              <a:rPr lang="nl-NL" dirty="0" err="1"/>
              <a:t>Tsuga</a:t>
            </a:r>
            <a:r>
              <a:rPr lang="nl-NL" dirty="0"/>
              <a:t> </a:t>
            </a:r>
            <a:r>
              <a:rPr lang="nl-NL" dirty="0" err="1"/>
              <a:t>canadensis</a:t>
            </a:r>
            <a:r>
              <a:rPr lang="nl-NL" dirty="0"/>
              <a:t> 	 Canadese </a:t>
            </a:r>
            <a:r>
              <a:rPr lang="nl-NL" dirty="0" err="1"/>
              <a:t>hemlockspar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793" y="1870745"/>
            <a:ext cx="5814551" cy="3811762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548" y="1629341"/>
            <a:ext cx="33813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09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Abies</a:t>
            </a:r>
            <a:r>
              <a:rPr lang="nl-NL" dirty="0"/>
              <a:t> </a:t>
            </a:r>
            <a:r>
              <a:rPr lang="nl-NL" dirty="0" err="1"/>
              <a:t>grandis</a:t>
            </a:r>
            <a:r>
              <a:rPr lang="nl-NL" dirty="0"/>
              <a:t> 		reuzen zilverspar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1" y="1927254"/>
            <a:ext cx="4572338" cy="3437848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095" y="1927254"/>
            <a:ext cx="4583797" cy="34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Abies</a:t>
            </a:r>
            <a:r>
              <a:rPr lang="nl-NL" dirty="0"/>
              <a:t> </a:t>
            </a:r>
            <a:r>
              <a:rPr lang="nl-NL" dirty="0" err="1"/>
              <a:t>koreana</a:t>
            </a:r>
            <a:r>
              <a:rPr lang="nl-NL" dirty="0"/>
              <a:t> 		</a:t>
            </a:r>
            <a:r>
              <a:rPr lang="nl-NL" dirty="0" err="1"/>
              <a:t>koreaspar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880" y="1885197"/>
            <a:ext cx="3232748" cy="4310330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853" y="1885197"/>
            <a:ext cx="5156135" cy="33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5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Abies</a:t>
            </a:r>
            <a:r>
              <a:rPr lang="nl-NL" dirty="0"/>
              <a:t> </a:t>
            </a:r>
            <a:r>
              <a:rPr lang="nl-NL" dirty="0" err="1"/>
              <a:t>nordmanniana</a:t>
            </a:r>
            <a:r>
              <a:rPr lang="nl-NL" dirty="0"/>
              <a:t> 	</a:t>
            </a:r>
            <a:r>
              <a:rPr lang="nl-NL" dirty="0" err="1"/>
              <a:t>nordmanden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97" r="23331" b="-2596"/>
          <a:stretch/>
        </p:blipFill>
        <p:spPr>
          <a:xfrm>
            <a:off x="1484311" y="1886823"/>
            <a:ext cx="2709994" cy="3633133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513" y="1886823"/>
            <a:ext cx="2977271" cy="36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2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Abies</a:t>
            </a:r>
            <a:r>
              <a:rPr lang="nl-NL" dirty="0"/>
              <a:t> </a:t>
            </a:r>
            <a:r>
              <a:rPr lang="nl-NL" dirty="0" err="1"/>
              <a:t>procera</a:t>
            </a:r>
            <a:r>
              <a:rPr lang="nl-NL" dirty="0"/>
              <a:t> 	edele zilverspar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354" y="2004270"/>
            <a:ext cx="3312874" cy="4438734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19960" y="2602935"/>
            <a:ext cx="4383607" cy="32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4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Araucaria</a:t>
            </a:r>
            <a:r>
              <a:rPr lang="nl-NL" dirty="0"/>
              <a:t> </a:t>
            </a:r>
            <a:r>
              <a:rPr lang="nl-NL" dirty="0" err="1"/>
              <a:t>araucana</a:t>
            </a:r>
            <a:r>
              <a:rPr lang="nl-NL" dirty="0"/>
              <a:t> 	 apenboom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75" t="12634" r="6031" b="17396"/>
          <a:stretch/>
        </p:blipFill>
        <p:spPr>
          <a:xfrm>
            <a:off x="1946245" y="1870745"/>
            <a:ext cx="2926679" cy="4135772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180" y="1802932"/>
            <a:ext cx="3154171" cy="42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2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Cedrus</a:t>
            </a:r>
            <a:r>
              <a:rPr lang="nl-NL" dirty="0"/>
              <a:t> </a:t>
            </a:r>
            <a:r>
              <a:rPr lang="nl-NL" dirty="0" err="1"/>
              <a:t>deodara</a:t>
            </a:r>
            <a:r>
              <a:rPr lang="nl-NL" dirty="0"/>
              <a:t> 	</a:t>
            </a:r>
            <a:r>
              <a:rPr lang="nl-NL" dirty="0" err="1"/>
              <a:t>himalayaceder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219" y="1928768"/>
            <a:ext cx="3092064" cy="4122752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12437" r="12886"/>
          <a:stretch/>
        </p:blipFill>
        <p:spPr>
          <a:xfrm>
            <a:off x="6686026" y="1928769"/>
            <a:ext cx="3078760" cy="41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53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9234" y="568354"/>
            <a:ext cx="11838584" cy="1101055"/>
          </a:xfrm>
        </p:spPr>
        <p:txBody>
          <a:bodyPr/>
          <a:lstStyle/>
          <a:p>
            <a:r>
              <a:rPr lang="nl-NL" dirty="0" err="1"/>
              <a:t>Chamaecyparis</a:t>
            </a:r>
            <a:r>
              <a:rPr lang="nl-NL" dirty="0"/>
              <a:t> </a:t>
            </a:r>
            <a:r>
              <a:rPr lang="nl-NL" dirty="0" err="1"/>
              <a:t>lawsoniana</a:t>
            </a:r>
            <a:r>
              <a:rPr lang="nl-NL" dirty="0"/>
              <a:t> 		Californische </a:t>
            </a:r>
            <a:r>
              <a:rPr lang="nl-NL" dirty="0" err="1"/>
              <a:t>cypres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595" y="1704596"/>
            <a:ext cx="5447874" cy="3683466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38" y="1704596"/>
            <a:ext cx="4899010" cy="36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36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327</TotalTime>
  <Words>66</Words>
  <Application>Microsoft Office PowerPoint</Application>
  <PresentationFormat>Breedbeeld</PresentationFormat>
  <Paragraphs>30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2" baseType="lpstr">
      <vt:lpstr>Arial</vt:lpstr>
      <vt:lpstr>Corbel</vt:lpstr>
      <vt:lpstr>Parallax</vt:lpstr>
      <vt:lpstr>Coniferen </vt:lpstr>
      <vt:lpstr>Abies concolor   blauwe zilverspar</vt:lpstr>
      <vt:lpstr>Abies grandis   reuzen zilverspar</vt:lpstr>
      <vt:lpstr>Abies koreana   koreaspar</vt:lpstr>
      <vt:lpstr>Abies nordmanniana  nordmanden</vt:lpstr>
      <vt:lpstr>Abies procera  edele zilverspar</vt:lpstr>
      <vt:lpstr>Araucaria araucana   apenboom</vt:lpstr>
      <vt:lpstr>Cedrus deodara  himalayaceder</vt:lpstr>
      <vt:lpstr>Chamaecyparis lawsoniana   Californische cypres</vt:lpstr>
      <vt:lpstr>Cupressocyparis x leylandii  cypres</vt:lpstr>
      <vt:lpstr>Juniperus communis  jeneverbes</vt:lpstr>
      <vt:lpstr>Larix kaempferi  Japanse lariks / lork</vt:lpstr>
      <vt:lpstr>Metasequoia glyptostroboides   Chinese tempelboom</vt:lpstr>
      <vt:lpstr>Picea abies  fijnspar / kerstboom</vt:lpstr>
      <vt:lpstr>Picea omorika  Servische spar</vt:lpstr>
      <vt:lpstr>Picea pungens glauca  blauwspar (zaailing)</vt:lpstr>
      <vt:lpstr>Pinus mugo pumilio  bergden</vt:lpstr>
      <vt:lpstr>Pinus nigra nigra Oostenrijkse den</vt:lpstr>
      <vt:lpstr>Pinus sylvestris  grove den / vliegden</vt:lpstr>
      <vt:lpstr>Pinus wallichiana  tranenden</vt:lpstr>
      <vt:lpstr>Pinus mugo mughus bergden</vt:lpstr>
      <vt:lpstr>Pseudotsuga menziesii  douglasspar</vt:lpstr>
      <vt:lpstr>Sequoiadendron giganteum   mammoetboom</vt:lpstr>
      <vt:lpstr>Taxodium distichum   moerascypres</vt:lpstr>
      <vt:lpstr>Taxus baccata  venijnboom </vt:lpstr>
      <vt:lpstr>Thuja occidentalis  westerse levensboom </vt:lpstr>
      <vt:lpstr>Thuja plicata   reuzenlevensboom</vt:lpstr>
      <vt:lpstr>Thujopsis dolabrata   thujopsis</vt:lpstr>
      <vt:lpstr>Tsuga canadensis   Canadese hemlockspar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Coniferen</dc:title>
  <dc:creator>Bjorn Stegeman</dc:creator>
  <cp:lastModifiedBy>Bjorn Stegeman</cp:lastModifiedBy>
  <cp:revision>27</cp:revision>
  <dcterms:created xsi:type="dcterms:W3CDTF">2017-03-24T08:55:55Z</dcterms:created>
  <dcterms:modified xsi:type="dcterms:W3CDTF">2017-03-24T14:23:06Z</dcterms:modified>
</cp:coreProperties>
</file>