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1" r:id="rId6"/>
    <p:sldId id="26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16" autoAdjust="0"/>
  </p:normalViewPr>
  <p:slideViewPr>
    <p:cSldViewPr snapToGrid="0">
      <p:cViewPr varScale="1">
        <p:scale>
          <a:sx n="44" d="100"/>
          <a:sy n="44" d="100"/>
        </p:scale>
        <p:origin x="7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1AB88-3717-4D0E-BC18-65ABE00EA2FD}" type="datetimeFigureOut">
              <a:rPr lang="nl-NL" smtClean="0"/>
              <a:t>26-3-2017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BCC1-7E37-4652-80EA-4C7538C012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68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25769" y="764373"/>
            <a:ext cx="9780431" cy="1293028"/>
          </a:xfrm>
        </p:spPr>
        <p:txBody>
          <a:bodyPr>
            <a:normAutofit/>
          </a:bodyPr>
          <a:lstStyle/>
          <a:p>
            <a:r>
              <a:rPr lang="nl-NL" dirty="0" smtClean="0"/>
              <a:t>3.7   Rekenen met massaverhoudingen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Stel je hebt 1 kg waterstof en genoeg zuurstof. </a:t>
            </a:r>
          </a:p>
          <a:p>
            <a:pPr marL="0" indent="0">
              <a:buNone/>
            </a:pPr>
            <a:r>
              <a:rPr lang="nl-NL" dirty="0" smtClean="0"/>
              <a:t>Hoeveel water kan hieruit ontstaan?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Reactieschema  2 H2 + O2  -&gt; 2 H2O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26571"/>
            <a:ext cx="10820400" cy="1730830"/>
          </a:xfrm>
        </p:spPr>
        <p:txBody>
          <a:bodyPr>
            <a:normAutofit/>
          </a:bodyPr>
          <a:lstStyle/>
          <a:p>
            <a:r>
              <a:rPr lang="nl-NL" dirty="0" smtClean="0"/>
              <a:t>Welke gegevens heb ik nodig om uit te rekenen hoeveel water ontstaat?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moet weten </a:t>
            </a:r>
            <a:r>
              <a:rPr lang="nl-NL" dirty="0" smtClean="0">
                <a:solidFill>
                  <a:srgbClr val="FFFF00"/>
                </a:solidFill>
              </a:rPr>
              <a:t>hoeveel </a:t>
            </a:r>
            <a:r>
              <a:rPr lang="nl-NL" dirty="0" smtClean="0"/>
              <a:t>zuurstofatomen met hoeveel waterstofatomen reageren, dat is de molecuulverhouding, die staat in het reactieschema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2 H2  + O2   -&gt;  2 H2O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Ik </a:t>
            </a:r>
            <a:r>
              <a:rPr lang="nl-NL" dirty="0"/>
              <a:t>moet weten </a:t>
            </a:r>
            <a:r>
              <a:rPr lang="nl-NL" dirty="0">
                <a:solidFill>
                  <a:srgbClr val="FFFF00"/>
                </a:solidFill>
              </a:rPr>
              <a:t>hoe zwaar </a:t>
            </a:r>
            <a:r>
              <a:rPr lang="nl-NL" dirty="0"/>
              <a:t>de waterstofatomen en de zuurstofatomen zijn.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Het </a:t>
            </a:r>
            <a:r>
              <a:rPr lang="nl-NL" dirty="0"/>
              <a:t>gewicht van de waterstof en de zuurstof </a:t>
            </a:r>
            <a:r>
              <a:rPr lang="nl-NL" dirty="0" smtClean="0"/>
              <a:t>samen is </a:t>
            </a:r>
            <a:r>
              <a:rPr lang="nl-NL" dirty="0"/>
              <a:t>namelijk gelijk aan </a:t>
            </a:r>
            <a:r>
              <a:rPr lang="nl-NL" dirty="0" smtClean="0"/>
              <a:t>het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gewicht </a:t>
            </a:r>
            <a:r>
              <a:rPr lang="nl-NL" dirty="0"/>
              <a:t>van het water dat </a:t>
            </a:r>
            <a:r>
              <a:rPr lang="nl-NL" dirty="0" smtClean="0"/>
              <a:t>ontstaat</a:t>
            </a:r>
            <a:r>
              <a:rPr lang="nl-NL" dirty="0"/>
              <a:t> </a:t>
            </a:r>
            <a:r>
              <a:rPr lang="nl-NL" dirty="0" smtClean="0"/>
              <a:t>(Wet van Lavoisier)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50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0384"/>
            <a:ext cx="11506200" cy="1293028"/>
          </a:xfrm>
        </p:spPr>
        <p:txBody>
          <a:bodyPr>
            <a:normAutofit/>
          </a:bodyPr>
          <a:lstStyle/>
          <a:p>
            <a:r>
              <a:rPr lang="nl-NL" dirty="0"/>
              <a:t>Hoe weet ik het gewicht van de atomen en moleculen?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623358"/>
            <a:ext cx="10820400" cy="4024125"/>
          </a:xfrm>
        </p:spPr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Atomaire </a:t>
            </a:r>
            <a:r>
              <a:rPr lang="nl-NL" dirty="0"/>
              <a:t>massa-eenheden (u)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816" y="1226580"/>
            <a:ext cx="8910070" cy="500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zwaar is water?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gewicht van een molecuul is het gewicht van de atomen bij elkaar opgeteld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Water H2O bestaat uit 2 H =  2x1 u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en 1 O =   16 u  </a:t>
            </a:r>
          </a:p>
          <a:p>
            <a:pPr marL="0" indent="0">
              <a:buNone/>
            </a:pPr>
            <a:r>
              <a:rPr lang="nl-NL" dirty="0" smtClean="0"/>
              <a:t>                                                  ________+</a:t>
            </a:r>
          </a:p>
          <a:p>
            <a:pPr marL="0" indent="0">
              <a:buNone/>
            </a:pPr>
            <a:r>
              <a:rPr lang="nl-NL" dirty="0" smtClean="0"/>
              <a:t>   Water weegt dus                      18 u</a:t>
            </a:r>
          </a:p>
          <a:p>
            <a:endParaRPr lang="nl-NL" dirty="0" smtClean="0"/>
          </a:p>
          <a:p>
            <a:pPr marL="3657600" lvl="8" indent="0">
              <a:buNone/>
            </a:pPr>
            <a:r>
              <a:rPr lang="nl-NL" dirty="0"/>
              <a:t> </a:t>
            </a:r>
            <a:r>
              <a:rPr lang="nl-NL" dirty="0" smtClean="0"/>
              <a:t>         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397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4712" y="688174"/>
            <a:ext cx="8610600" cy="1293028"/>
          </a:xfrm>
        </p:spPr>
        <p:txBody>
          <a:bodyPr/>
          <a:lstStyle/>
          <a:p>
            <a:r>
              <a:rPr lang="nl-NL" dirty="0" smtClean="0"/>
              <a:t>Hoeveel water ontstaat dus uit 1 kg waterstof?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2515" y="2242460"/>
            <a:ext cx="11386457" cy="4484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 </a:t>
            </a:r>
            <a:r>
              <a:rPr lang="nl-NL" sz="2600" dirty="0" smtClean="0"/>
              <a:t>                                          </a:t>
            </a:r>
            <a:r>
              <a:rPr lang="nl-NL" sz="2600" b="1" dirty="0" smtClean="0"/>
              <a:t>2 H2  + O2  -&gt;   2 H2O</a:t>
            </a:r>
          </a:p>
          <a:p>
            <a:r>
              <a:rPr lang="nl-NL" sz="2600" dirty="0" smtClean="0"/>
              <a:t>Molecuulverhouding    2           1            2</a:t>
            </a:r>
          </a:p>
          <a:p>
            <a:r>
              <a:rPr lang="nl-NL" sz="2600" dirty="0" smtClean="0"/>
              <a:t>Massaverhouding         2x1x2   16x2       2 x (1x2 + 16)</a:t>
            </a:r>
          </a:p>
          <a:p>
            <a:pPr marL="0" indent="0">
              <a:buNone/>
            </a:pPr>
            <a:r>
              <a:rPr lang="nl-NL" sz="2600" dirty="0" smtClean="0"/>
              <a:t>                                =        4           32         36</a:t>
            </a:r>
          </a:p>
          <a:p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H en O reageren altijd in de massaverhouding 4/36   </a:t>
            </a:r>
            <a:r>
              <a:rPr lang="nl-NL" sz="2600" dirty="0"/>
              <a:t>= 1/9</a:t>
            </a:r>
          </a:p>
          <a:p>
            <a:pPr marL="0" indent="0">
              <a:buNone/>
            </a:pPr>
            <a:r>
              <a:rPr lang="nl-NL" sz="2600" dirty="0" smtClean="0"/>
              <a:t>Als ik 1 kg waterstof heb, ontstaat er dus 9 kg water</a:t>
            </a:r>
          </a:p>
          <a:p>
            <a:pPr marL="0" indent="0">
              <a:buNone/>
            </a:pPr>
            <a:r>
              <a:rPr lang="nl-NL" sz="2600" dirty="0" smtClean="0"/>
              <a:t>   </a:t>
            </a:r>
            <a:endParaRPr lang="nl-NL" sz="2600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2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	Wat valt op aan de getallen van </a:t>
            </a:r>
            <a:r>
              <a:rPr lang="nl-NL" dirty="0" smtClean="0"/>
              <a:t>de </a:t>
            </a:r>
            <a:r>
              <a:rPr lang="nl-NL" dirty="0"/>
              <a:t>tabel? </a:t>
            </a:r>
          </a:p>
          <a:p>
            <a:r>
              <a:rPr lang="nl-NL" dirty="0"/>
              <a:t>	Wat is de eenheid van de atoommassa’s?</a:t>
            </a:r>
          </a:p>
          <a:p>
            <a:r>
              <a:rPr lang="nl-NL" dirty="0"/>
              <a:t>	Hoe zwaar is 1 u</a:t>
            </a:r>
            <a:r>
              <a:rPr lang="nl-NL" dirty="0" smtClean="0"/>
              <a:t>? </a:t>
            </a:r>
            <a:endParaRPr lang="nl-NL" dirty="0"/>
          </a:p>
          <a:p>
            <a:r>
              <a:rPr lang="nl-NL" dirty="0"/>
              <a:t>	Hoeveel atomaire massa-eenheden (u) maken samen 1 gram?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7907785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410</TotalTime>
  <Words>186</Words>
  <Application>Microsoft Office PowerPoint</Application>
  <PresentationFormat>Breedbeeld</PresentationFormat>
  <Paragraphs>52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Condensspoor</vt:lpstr>
      <vt:lpstr>3.7   Rekenen met massaverhoudingen</vt:lpstr>
      <vt:lpstr>Welke gegevens heb ik nodig om uit te rekenen hoeveel water ontstaat? </vt:lpstr>
      <vt:lpstr>Hoe weet ik het gewicht van de atomen en moleculen? </vt:lpstr>
      <vt:lpstr>Hoe zwaar is water?</vt:lpstr>
      <vt:lpstr>Hoeveel water ontstaat dus uit 1 kg waterstof? </vt:lpstr>
      <vt:lpstr>Vragen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Reacties: Energie</dc:title>
  <dc:creator>laptop</dc:creator>
  <cp:lastModifiedBy>laptop</cp:lastModifiedBy>
  <cp:revision>23</cp:revision>
  <cp:lastPrinted>2017-02-06T10:18:39Z</cp:lastPrinted>
  <dcterms:created xsi:type="dcterms:W3CDTF">2017-02-04T21:52:02Z</dcterms:created>
  <dcterms:modified xsi:type="dcterms:W3CDTF">2017-03-26T20:02:40Z</dcterms:modified>
</cp:coreProperties>
</file>