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84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33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913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0930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1438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831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143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431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54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15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77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4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71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81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91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21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2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5DA81F4-680C-4B17-A6F7-D53D4E7C7F90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675B4-7030-4770-919F-03E608F573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606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Modern </a:t>
            </a:r>
            <a:r>
              <a:rPr lang="nl-NL" smtClean="0"/>
              <a:t>boeket </a:t>
            </a:r>
            <a:br>
              <a:rPr lang="nl-NL" smtClean="0"/>
            </a:br>
            <a:r>
              <a:rPr lang="nl-NL" smtClean="0"/>
              <a:t>op groepen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02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267" y="848267"/>
            <a:ext cx="5161467" cy="5161467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874646" y="2252816"/>
            <a:ext cx="2008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Groepenboeket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248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142" y="369000"/>
            <a:ext cx="4535716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511076" y="1316382"/>
            <a:ext cx="2008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Groepenboeket</a:t>
            </a:r>
          </a:p>
        </p:txBody>
      </p:sp>
    </p:spTree>
    <p:extLst>
      <p:ext uri="{BB962C8B-B14F-4D97-AF65-F5344CB8AC3E}">
        <p14:creationId xmlns:p14="http://schemas.microsoft.com/office/powerpoint/2010/main" val="149171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641" y="765641"/>
            <a:ext cx="5326719" cy="5326719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960232" y="1448585"/>
            <a:ext cx="2008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Groepenboeket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1514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E64A61-B4C2-4C1A-AF43-93932FE4BBE2}"/>
</file>

<file path=customXml/itemProps2.xml><?xml version="1.0" encoding="utf-8"?>
<ds:datastoreItem xmlns:ds="http://schemas.openxmlformats.org/officeDocument/2006/customXml" ds:itemID="{A3A6CA9E-6831-44A2-9A65-04B16155810E}"/>
</file>

<file path=customXml/itemProps3.xml><?xml version="1.0" encoding="utf-8"?>
<ds:datastoreItem xmlns:ds="http://schemas.openxmlformats.org/officeDocument/2006/customXml" ds:itemID="{DE9A4C10-F546-425C-B709-F9CF471B0CB7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10</Words>
  <Application>Microsoft Office PowerPoint</Application>
  <PresentationFormat>Breedbeeld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Modern boeket  op groepen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2017-03-20T20:47:33Z</dcterms:created>
  <dcterms:modified xsi:type="dcterms:W3CDTF">2017-03-20T21:57:16Z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