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56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74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473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5484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882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198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069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518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6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8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133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70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17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54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20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75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792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7D77413-32AB-49D2-BFB2-CB60B0813199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EB69D-05BC-4DE7-9BAA-8D04EDBDBC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017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Schouder -</a:t>
            </a:r>
            <a:br>
              <a:rPr lang="nl-NL" smtClean="0"/>
            </a:br>
            <a:r>
              <a:rPr lang="nl-NL" smtClean="0"/>
              <a:t>Corsage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Schaalschikking in stijl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81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936" y="920727"/>
            <a:ext cx="2982128" cy="5016546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2399639" y="2149456"/>
            <a:ext cx="218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Schoudercorsage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563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73" y="1145812"/>
            <a:ext cx="3432054" cy="45663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766037" y="1591804"/>
            <a:ext cx="218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Schoudercorsage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454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88"/>
          <a:stretch/>
        </p:blipFill>
        <p:spPr>
          <a:xfrm>
            <a:off x="4147908" y="342900"/>
            <a:ext cx="3896184" cy="61722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744003" y="1195197"/>
            <a:ext cx="218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Schoudercorsage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8914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EEFF0C-A790-4A4A-B07D-E4BC94203940}"/>
</file>

<file path=customXml/itemProps2.xml><?xml version="1.0" encoding="utf-8"?>
<ds:datastoreItem xmlns:ds="http://schemas.openxmlformats.org/officeDocument/2006/customXml" ds:itemID="{0F5230C7-B7FE-4817-957D-6BDA626BECBC}"/>
</file>

<file path=customXml/itemProps3.xml><?xml version="1.0" encoding="utf-8"?>
<ds:datastoreItem xmlns:ds="http://schemas.openxmlformats.org/officeDocument/2006/customXml" ds:itemID="{B8F5F4DA-1E8B-4B18-BA13-D0ECBE9CBB28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10</Words>
  <Application>Microsoft Office PowerPoint</Application>
  <PresentationFormat>Breedbeeld</PresentationFormat>
  <Paragraphs>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Schouder - Corsage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2</cp:revision>
  <dcterms:created xsi:type="dcterms:W3CDTF">2017-03-20T21:42:50Z</dcterms:created>
  <dcterms:modified xsi:type="dcterms:W3CDTF">2017-03-20T21:59:05Z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