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4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7413-32AB-49D2-BFB2-CB60B0813199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B69D-05BC-4DE7-9BAA-8D04EDBDBC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4569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7413-32AB-49D2-BFB2-CB60B0813199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B69D-05BC-4DE7-9BAA-8D04EDBDBC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0740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7413-32AB-49D2-BFB2-CB60B0813199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B69D-05BC-4DE7-9BAA-8D04EDBDBC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8473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7413-32AB-49D2-BFB2-CB60B0813199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B69D-05BC-4DE7-9BAA-8D04EDBDBCC0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5484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7413-32AB-49D2-BFB2-CB60B0813199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B69D-05BC-4DE7-9BAA-8D04EDBDBC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6882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7413-32AB-49D2-BFB2-CB60B0813199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B69D-05BC-4DE7-9BAA-8D04EDBDBC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2198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7413-32AB-49D2-BFB2-CB60B0813199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B69D-05BC-4DE7-9BAA-8D04EDBDBC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069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7413-32AB-49D2-BFB2-CB60B0813199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B69D-05BC-4DE7-9BAA-8D04EDBDBC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05188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7413-32AB-49D2-BFB2-CB60B0813199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B69D-05BC-4DE7-9BAA-8D04EDBDBC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664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7413-32AB-49D2-BFB2-CB60B0813199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B69D-05BC-4DE7-9BAA-8D04EDBDBC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3894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7413-32AB-49D2-BFB2-CB60B0813199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B69D-05BC-4DE7-9BAA-8D04EDBDBC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1332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7413-32AB-49D2-BFB2-CB60B0813199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B69D-05BC-4DE7-9BAA-8D04EDBDBC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770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7413-32AB-49D2-BFB2-CB60B0813199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B69D-05BC-4DE7-9BAA-8D04EDBDBC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3177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7413-32AB-49D2-BFB2-CB60B0813199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B69D-05BC-4DE7-9BAA-8D04EDBDBC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0544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7413-32AB-49D2-BFB2-CB60B0813199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B69D-05BC-4DE7-9BAA-8D04EDBDBC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620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7413-32AB-49D2-BFB2-CB60B0813199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B69D-05BC-4DE7-9BAA-8D04EDBDBC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0759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7413-32AB-49D2-BFB2-CB60B0813199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B69D-05BC-4DE7-9BAA-8D04EDBDBC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792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7D77413-32AB-49D2-BFB2-CB60B0813199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EB69D-05BC-4DE7-9BAA-8D04EDBDBC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30174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Schouder -</a:t>
            </a:r>
            <a:br>
              <a:rPr lang="nl-NL" smtClean="0"/>
            </a:br>
            <a:r>
              <a:rPr lang="nl-NL" smtClean="0"/>
              <a:t>Corsage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Integrale opdracht</a:t>
            </a:r>
          </a:p>
          <a:p>
            <a:r>
              <a:rPr lang="nl-NL" dirty="0" smtClean="0"/>
              <a:t>Schaalschikking in stijl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812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936" y="920727"/>
            <a:ext cx="2982128" cy="5016546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2399639" y="2149456"/>
            <a:ext cx="2182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Schoudercorsage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5632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973" y="1145812"/>
            <a:ext cx="3432054" cy="45663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766037" y="1591804"/>
            <a:ext cx="2182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Schoudercorsage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4544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88"/>
          <a:stretch/>
        </p:blipFill>
        <p:spPr>
          <a:xfrm>
            <a:off x="4147908" y="342900"/>
            <a:ext cx="3896184" cy="61722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744003" y="1195197"/>
            <a:ext cx="2182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Schoudercorsage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89148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945E0693FBE24DBCFA6AB157F5DB69" ma:contentTypeVersion="0" ma:contentTypeDescription="Een nieuw document maken." ma:contentTypeScope="" ma:versionID="7d5ac17941ea94bac51f8a865536c9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20cba985467d5a8bd85854e482c5aa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EEFF0C-A790-4A4A-B07D-E4BC94203940}"/>
</file>

<file path=customXml/itemProps2.xml><?xml version="1.0" encoding="utf-8"?>
<ds:datastoreItem xmlns:ds="http://schemas.openxmlformats.org/officeDocument/2006/customXml" ds:itemID="{0F5230C7-B7FE-4817-957D-6BDA626BECBC}"/>
</file>

<file path=customXml/itemProps3.xml><?xml version="1.0" encoding="utf-8"?>
<ds:datastoreItem xmlns:ds="http://schemas.openxmlformats.org/officeDocument/2006/customXml" ds:itemID="{B8F5F4DA-1E8B-4B18-BA13-D0ECBE9CBB28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</TotalTime>
  <Words>10</Words>
  <Application>Microsoft Office PowerPoint</Application>
  <PresentationFormat>Breedbeeld</PresentationFormat>
  <Paragraphs>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Schouder - Corsage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laptop</dc:creator>
  <cp:lastModifiedBy>laptop</cp:lastModifiedBy>
  <cp:revision>2</cp:revision>
  <dcterms:created xsi:type="dcterms:W3CDTF">2017-03-20T21:42:50Z</dcterms:created>
  <dcterms:modified xsi:type="dcterms:W3CDTF">2017-03-20T21:59:05Z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0x01010009945E0693FBE24DBCFA6AB157F5DB69</vt:lpwstr>
  </property>
  <property fmtid="{D5CDD505-2E9C-101B-9397-08002B2CF9AE}" pid="3" name="IsMyDocuments">
    <vt:bool>true</vt:bool>
  </property>
</Properties>
</file>