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3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70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4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1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84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85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40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6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12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28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5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57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73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6EC896-3BF5-4733-885D-EA276413B2DD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9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Driehoeks -</a:t>
            </a:r>
            <a:br>
              <a:rPr lang="nl-NL" smtClean="0"/>
            </a:br>
            <a:r>
              <a:rPr lang="nl-NL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0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12704" y="1740665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01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3" y="369000"/>
            <a:ext cx="410229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17017" y="1779090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17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9730" y="2120613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38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62781" y="184519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334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119B81-9130-4931-85D9-3EA3AF0C9E56}"/>
</file>

<file path=customXml/itemProps2.xml><?xml version="1.0" encoding="utf-8"?>
<ds:datastoreItem xmlns:ds="http://schemas.openxmlformats.org/officeDocument/2006/customXml" ds:itemID="{631C7929-0827-44D3-A0A1-A0C57D70B199}"/>
</file>

<file path=customXml/itemProps3.xml><?xml version="1.0" encoding="utf-8"?>
<ds:datastoreItem xmlns:ds="http://schemas.openxmlformats.org/officeDocument/2006/customXml" ds:itemID="{DD0D5141-1805-47EA-AD81-824079F47C22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15</Words>
  <Application>Microsoft Office PowerPoint</Application>
  <PresentationFormat>Breedbeeld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Driehoeks - schikking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2</cp:revision>
  <dcterms:created xsi:type="dcterms:W3CDTF">2017-03-20T20:43:23Z</dcterms:created>
  <dcterms:modified xsi:type="dcterms:W3CDTF">2017-03-20T21:56:04Z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