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0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4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51348-FEDB-491C-9625-4853F264E5F9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FD4DC-6907-4AE1-98CA-703E6C660B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35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FD4DC-6907-4AE1-98CA-703E6C660B9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896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203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84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149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2876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94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8584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5849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7006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15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136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219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150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935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94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099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454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81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31C354F-857A-471F-B6D7-8AE69D980E0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EAB17-FAB8-4CC0-978F-B75FC11A61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45965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Biedermeier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Schaalschikking in stijl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030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76" b="6667"/>
          <a:stretch/>
        </p:blipFill>
        <p:spPr>
          <a:xfrm>
            <a:off x="3770695" y="330507"/>
            <a:ext cx="4562475" cy="6114362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550843" y="1079653"/>
            <a:ext cx="2765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Biedermeier in ringen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681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04" y="822094"/>
            <a:ext cx="7200000" cy="5400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20642" y="1454226"/>
            <a:ext cx="2565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Biedermeier in spiraal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894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444" y="404994"/>
            <a:ext cx="4063113" cy="6120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352540" y="1167788"/>
            <a:ext cx="3073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2"/>
                </a:solidFill>
              </a:rPr>
              <a:t>Biedermeier op groepen</a:t>
            </a:r>
            <a:endParaRPr lang="nl-N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804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7E2475-19F3-4E09-8DEC-BA8298B101AB}"/>
</file>

<file path=customXml/itemProps2.xml><?xml version="1.0" encoding="utf-8"?>
<ds:datastoreItem xmlns:ds="http://schemas.openxmlformats.org/officeDocument/2006/customXml" ds:itemID="{D8DAB5AF-C21B-4AC7-ABE3-CA83E0ADE5B3}"/>
</file>

<file path=customXml/itemProps3.xml><?xml version="1.0" encoding="utf-8"?>
<ds:datastoreItem xmlns:ds="http://schemas.openxmlformats.org/officeDocument/2006/customXml" ds:itemID="{CE9487D2-1D3E-49B2-991A-643BEA4C0493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</TotalTime>
  <Words>16</Words>
  <Application>Microsoft Office PowerPoint</Application>
  <PresentationFormat>Breedbeeld</PresentationFormat>
  <Paragraphs>7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</vt:lpstr>
      <vt:lpstr>Biedermeier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3</cp:revision>
  <dcterms:created xsi:type="dcterms:W3CDTF">2017-03-20T20:30:52Z</dcterms:created>
  <dcterms:modified xsi:type="dcterms:W3CDTF">2017-03-20T21:54:07Z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