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6" r:id="rId3"/>
    <p:sldId id="258" r:id="rId4"/>
    <p:sldId id="257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40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A81F4-680C-4B17-A6F7-D53D4E7C7F90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75B4-7030-4770-919F-03E608F573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90840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A81F4-680C-4B17-A6F7-D53D4E7C7F90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75B4-7030-4770-919F-03E608F573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1335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A81F4-680C-4B17-A6F7-D53D4E7C7F90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75B4-7030-4770-919F-03E608F573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519130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nl-NL" smtClean="0"/>
              <a:t>Klik om de modelstijlen te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A81F4-680C-4B17-A6F7-D53D4E7C7F90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75B4-7030-4770-919F-03E608F57311}" type="slidenum">
              <a:rPr lang="nl-NL" smtClean="0"/>
              <a:t>‹nr.›</a:t>
            </a:fld>
            <a:endParaRPr lang="nl-NL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709300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A81F4-680C-4B17-A6F7-D53D4E7C7F90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75B4-7030-4770-919F-03E608F573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714384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A81F4-680C-4B17-A6F7-D53D4E7C7F90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75B4-7030-4770-919F-03E608F573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38313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-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A81F4-680C-4B17-A6F7-D53D4E7C7F90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75B4-7030-4770-919F-03E608F573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71432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A81F4-680C-4B17-A6F7-D53D4E7C7F90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75B4-7030-4770-919F-03E608F573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014318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A81F4-680C-4B17-A6F7-D53D4E7C7F90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75B4-7030-4770-919F-03E608F573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4545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A81F4-680C-4B17-A6F7-D53D4E7C7F90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75B4-7030-4770-919F-03E608F573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79152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A81F4-680C-4B17-A6F7-D53D4E7C7F90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75B4-7030-4770-919F-03E608F573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66779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A81F4-680C-4B17-A6F7-D53D4E7C7F90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75B4-7030-4770-919F-03E608F573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6485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A81F4-680C-4B17-A6F7-D53D4E7C7F90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75B4-7030-4770-919F-03E608F573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3715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A81F4-680C-4B17-A6F7-D53D4E7C7F90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75B4-7030-4770-919F-03E608F573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61813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A81F4-680C-4B17-A6F7-D53D4E7C7F90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75B4-7030-4770-919F-03E608F573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90917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A81F4-680C-4B17-A6F7-D53D4E7C7F90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75B4-7030-4770-919F-03E608F573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8211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A81F4-680C-4B17-A6F7-D53D4E7C7F90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75B4-7030-4770-919F-03E608F573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8620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F5DA81F4-680C-4B17-A6F7-D53D4E7C7F90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2675B4-7030-4770-919F-03E608F573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16065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Modern </a:t>
            </a:r>
            <a:r>
              <a:rPr lang="nl-NL" smtClean="0"/>
              <a:t>boeket </a:t>
            </a:r>
            <a:br>
              <a:rPr lang="nl-NL" smtClean="0"/>
            </a:br>
            <a:r>
              <a:rPr lang="nl-NL" smtClean="0"/>
              <a:t>op groepen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Integrale opdracht</a:t>
            </a:r>
          </a:p>
          <a:p>
            <a:r>
              <a:rPr lang="nl-NL" dirty="0" smtClean="0"/>
              <a:t>Schaalschikking in stijl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72024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5267" y="848267"/>
            <a:ext cx="5161467" cy="5161467"/>
          </a:xfrm>
          <a:prstGeom prst="rect">
            <a:avLst/>
          </a:prstGeom>
        </p:spPr>
      </p:pic>
      <p:sp>
        <p:nvSpPr>
          <p:cNvPr id="5" name="Rechthoek 4"/>
          <p:cNvSpPr/>
          <p:nvPr/>
        </p:nvSpPr>
        <p:spPr>
          <a:xfrm>
            <a:off x="874646" y="2252816"/>
            <a:ext cx="20088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 smtClean="0"/>
              <a:t>Groepenboeket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72488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8142" y="369000"/>
            <a:ext cx="4535716" cy="6120000"/>
          </a:xfrm>
          <a:prstGeom prst="rect">
            <a:avLst/>
          </a:prstGeom>
        </p:spPr>
      </p:pic>
      <p:sp>
        <p:nvSpPr>
          <p:cNvPr id="3" name="Rechthoek 2"/>
          <p:cNvSpPr/>
          <p:nvPr/>
        </p:nvSpPr>
        <p:spPr>
          <a:xfrm>
            <a:off x="1511076" y="1316382"/>
            <a:ext cx="20088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/>
              <a:t>Groepenboeket</a:t>
            </a:r>
          </a:p>
        </p:txBody>
      </p:sp>
    </p:spTree>
    <p:extLst>
      <p:ext uri="{BB962C8B-B14F-4D97-AF65-F5344CB8AC3E}">
        <p14:creationId xmlns:p14="http://schemas.microsoft.com/office/powerpoint/2010/main" val="1491717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2641" y="765641"/>
            <a:ext cx="5326719" cy="5326719"/>
          </a:xfrm>
          <a:prstGeom prst="rect">
            <a:avLst/>
          </a:prstGeom>
        </p:spPr>
      </p:pic>
      <p:sp>
        <p:nvSpPr>
          <p:cNvPr id="5" name="Rechthoek 4"/>
          <p:cNvSpPr/>
          <p:nvPr/>
        </p:nvSpPr>
        <p:spPr>
          <a:xfrm>
            <a:off x="960232" y="1448585"/>
            <a:ext cx="20088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 smtClean="0"/>
              <a:t>Groepenboeket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015141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945E0693FBE24DBCFA6AB157F5DB69" ma:contentTypeVersion="0" ma:contentTypeDescription="Een nieuw document maken." ma:contentTypeScope="" ma:versionID="7d5ac17941ea94bac51f8a865536c96f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e20cba985467d5a8bd85854e482c5aa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8E64A61-B4C2-4C1A-AF43-93932FE4BBE2}"/>
</file>

<file path=customXml/itemProps2.xml><?xml version="1.0" encoding="utf-8"?>
<ds:datastoreItem xmlns:ds="http://schemas.openxmlformats.org/officeDocument/2006/customXml" ds:itemID="{A3A6CA9E-6831-44A2-9A65-04B16155810E}"/>
</file>

<file path=customXml/itemProps3.xml><?xml version="1.0" encoding="utf-8"?>
<ds:datastoreItem xmlns:ds="http://schemas.openxmlformats.org/officeDocument/2006/customXml" ds:itemID="{DE9A4C10-F546-425C-B709-F9CF471B0CB7}"/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</TotalTime>
  <Words>10</Words>
  <Application>Microsoft Office PowerPoint</Application>
  <PresentationFormat>Breedbeeld</PresentationFormat>
  <Paragraphs>6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Ion</vt:lpstr>
      <vt:lpstr>Modern boeket  op groepen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laptop</dc:creator>
  <cp:lastModifiedBy>laptop</cp:lastModifiedBy>
  <cp:revision>3</cp:revision>
  <dcterms:created xsi:type="dcterms:W3CDTF">2017-03-20T20:47:33Z</dcterms:created>
  <dcterms:modified xsi:type="dcterms:W3CDTF">2017-03-20T21:57:16Z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0x01010009945E0693FBE24DBCFA6AB157F5DB69</vt:lpwstr>
  </property>
  <property fmtid="{D5CDD505-2E9C-101B-9397-08002B2CF9AE}" pid="3" name="IsMyDocuments">
    <vt:bool>true</vt:bool>
  </property>
</Properties>
</file>