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833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70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84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0170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3842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4856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9404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0465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214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8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312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12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528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55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157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673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265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A6EC896-3BF5-4733-885D-EA276413B2DD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63A5B-057E-41B6-93A4-DFD573677C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8897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Driehoeks -</a:t>
            </a:r>
            <a:br>
              <a:rPr lang="nl-NL" smtClean="0"/>
            </a:br>
            <a:r>
              <a:rPr lang="nl-NL" smtClean="0"/>
              <a:t>schikking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00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69000"/>
            <a:ext cx="4073211" cy="612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12704" y="1740665"/>
            <a:ext cx="233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Driehoeks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0017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853" y="369000"/>
            <a:ext cx="4102295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117017" y="1779090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Driehoeks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517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9" y="369000"/>
            <a:ext cx="4590000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929730" y="2120613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Driehoeks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938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69000"/>
            <a:ext cx="4073211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962781" y="184519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Driehoeks schikking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334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B119B81-9130-4931-85D9-3EA3AF0C9E56}"/>
</file>

<file path=customXml/itemProps2.xml><?xml version="1.0" encoding="utf-8"?>
<ds:datastoreItem xmlns:ds="http://schemas.openxmlformats.org/officeDocument/2006/customXml" ds:itemID="{631C7929-0827-44D3-A0A1-A0C57D70B199}"/>
</file>

<file path=customXml/itemProps3.xml><?xml version="1.0" encoding="utf-8"?>
<ds:datastoreItem xmlns:ds="http://schemas.openxmlformats.org/officeDocument/2006/customXml" ds:itemID="{DD0D5141-1805-47EA-AD81-824079F47C22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15</Words>
  <Application>Microsoft Office PowerPoint</Application>
  <PresentationFormat>Breedbeeld</PresentationFormat>
  <Paragraphs>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Driehoeks - schikking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2</cp:revision>
  <dcterms:created xsi:type="dcterms:W3CDTF">2017-03-20T20:43:23Z</dcterms:created>
  <dcterms:modified xsi:type="dcterms:W3CDTF">2017-03-20T21:56:04Z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