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2" r:id="rId6"/>
    <p:sldId id="265" r:id="rId7"/>
    <p:sldId id="264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88D5-D62D-4F78-A0DE-7091C93EF773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765BE-C7FA-4930-BD23-09E00C5EEB7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9049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 D een bed is ongeveer 2 meter lang dus 1 vakje</a:t>
            </a:r>
            <a:r>
              <a:rPr lang="nl-NL" baseline="0" dirty="0" smtClean="0"/>
              <a:t> is in werkelijkheid 1 meter </a:t>
            </a:r>
          </a:p>
          <a:p>
            <a:r>
              <a:rPr lang="nl-NL" baseline="0" dirty="0" smtClean="0"/>
              <a:t>4 x 4 = 16 dus 17 m2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765BE-C7FA-4930-BD23-09E00C5EEB79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 110 minuten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765BE-C7FA-4930-BD23-09E00C5EEB79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</a:t>
            </a:r>
            <a:r>
              <a:rPr lang="nl-NL" baseline="0" dirty="0" smtClean="0"/>
              <a:t> mogelijkheden: 1: de oppervlakte van de badkamer berekenen (lx b) en de oppervlakte van het tegelpatroon hierdoor delen (45 cm x 30 cm) </a:t>
            </a:r>
          </a:p>
          <a:p>
            <a:r>
              <a:rPr lang="nl-NL" baseline="0" dirty="0" smtClean="0"/>
              <a:t>DENK EROM het ene is in MM het andere in CM dus gelijkmaken. Dan neem ik 4/6 deel van het totaal aantal tegels. (want het totaal is 6/6)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765BE-C7FA-4930-BD23-09E00C5EEB79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8FE0-C34F-443C-BC5B-CF1B1D6A1FBE}" type="datetimeFigureOut">
              <a:rPr lang="nl-NL" smtClean="0"/>
              <a:pPr/>
              <a:t>1-2-2017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819400" y="457200"/>
            <a:ext cx="374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9: meten en meetkunde in de tuin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81000" y="13716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deze les gaan we kijken naar berekeningen in de tuin. </a:t>
            </a:r>
          </a:p>
          <a:p>
            <a:r>
              <a:rPr lang="nl-NL" dirty="0" smtClean="0"/>
              <a:t>Hoe je de oppervlakte van het gazon kan berekenen als er een zandbak of vijver is.</a:t>
            </a:r>
          </a:p>
          <a:p>
            <a:endParaRPr lang="nl-NL" dirty="0" smtClean="0"/>
          </a:p>
          <a:p>
            <a:r>
              <a:rPr lang="nl-NL" dirty="0" smtClean="0"/>
              <a:t>Doel van deze les: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Rekenen met pi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Het kunnen berekenen van de omtrek/oppervlakte en inhoud van een cilindervorm 	(vijver/zwembad) en vierkant (zandbak) 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worteltrekken (4 gelijke zijdes uit kunnen rekenen als je de oppervlakte weet)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Voorbeeldexamenopgaven kunnen maken waarbij je deze berekeningen nodig hebt. </a:t>
            </a:r>
          </a:p>
          <a:p>
            <a:endParaRPr lang="nl-NL" dirty="0"/>
          </a:p>
          <a:p>
            <a:r>
              <a:rPr lang="nl-NL" dirty="0" smtClean="0"/>
              <a:t>Voor wortel berekeningen gebruik je de knop op je rekenmachine. </a:t>
            </a:r>
          </a:p>
          <a:p>
            <a:endParaRPr lang="nl-NL" dirty="0"/>
          </a:p>
          <a:p>
            <a:r>
              <a:rPr lang="nl-NL" dirty="0" smtClean="0"/>
              <a:t>Als de oppervlakte van een zandbak 6,25m2 is dan is de lengte of breedte van de zandbak V 6,25 = </a:t>
            </a:r>
            <a:r>
              <a:rPr lang="nl-NL" dirty="0" smtClean="0"/>
              <a:t>2,5</a:t>
            </a: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1w0405vbq8usz.cloudfront.net/assets/p3mbo-yPub-l_rekenblokken_meten_en_meetkunde-RB_3F_MM_les9_scherm1_1.png?Policy=eyJTdGF0ZW1lbnQiOlt7IlJlc291cmNlIjoiKi9hc3NldHMvKioiLCJDb25kaXRpb24iOnsiRGF0ZUxlc3NUaGFuIjp7IkFXUzpFcG9jaFRpbWUiOjE0NjAyMDYwNDh9fX1dfQ__&amp;Signature=oQqXS6GA0Q0EJlkIwBO5xox-22in6pgskQHDlWS8MBC0ucEIip94eSnccjOiRsh-RqIb-mWJjlb8RCjQEGOimZP4OIudy5GxaGCD7Ys4z0t008VZDbQkskeIOTyIzJeHaBGR0edsm93AFaDtxGGJ%7E1TKmfqVG-QJVGKIX4F6pRznisFowEkXAWhF2z0yR%7Eb8KYXeOax3em0jlmwXGAzE2uvwQAbWnOemzHNpkgQ5zJv6F0RThFq0T2d0GiRa8Itn1KoCyPqetxc7BENXkWf2jKXfI5F9sGADKymgbX0EDS0C4hEsU4eL2Lt4AtYxzNa2OofyNRYbmxgQCyhYx9vFRg__&amp;Key-Pair-Id=APKAJMTNCV4A3PHG3Q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4648200" cy="4285061"/>
          </a:xfrm>
          <a:prstGeom prst="rect">
            <a:avLst/>
          </a:prstGeom>
          <a:noFill/>
        </p:spPr>
      </p:pic>
      <p:pic>
        <p:nvPicPr>
          <p:cNvPr id="5124" name="Picture 4" descr="https://d1w0405vbq8usz.cloudfront.net/assets/p3mbo-yPub-l_rekenblokken_meten_en_meetkunde-RB_3F_MM_les9_scherm1_2_V2.png?Policy=eyJTdGF0ZW1lbnQiOlt7IlJlc291cmNlIjoiKi9hc3NldHMvKioiLCJDb25kaXRpb24iOnsiRGF0ZUxlc3NUaGFuIjp7IkFXUzpFcG9jaFRpbWUiOjE0NjAyMDYwNDh9fX1dfQ__&amp;Signature=oQqXS6GA0Q0EJlkIwBO5xox-22in6pgskQHDlWS8MBC0ucEIip94eSnccjOiRsh-RqIb-mWJjlb8RCjQEGOimZP4OIudy5GxaGCD7Ys4z0t008VZDbQkskeIOTyIzJeHaBGR0edsm93AFaDtxGGJ%7E1TKmfqVG-QJVGKIX4F6pRznisFowEkXAWhF2z0yR%7Eb8KYXeOax3em0jlmwXGAzE2uvwQAbWnOemzHNpkgQ5zJv6F0RThFq0T2d0GiRa8Itn1KoCyPqetxc7BENXkWf2jKXfI5F9sGADKymgbX0EDS0C4hEsU4eL2Lt4AtYxzNa2OofyNRYbmxgQCyhYx9vFRg__&amp;Key-Pair-Id=APKAJMTNCV4A3PHG3Q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495800"/>
            <a:ext cx="2133600" cy="1962913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533400" y="381000"/>
            <a:ext cx="76267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de omtrek van de tuin? </a:t>
            </a:r>
          </a:p>
          <a:p>
            <a:r>
              <a:rPr lang="nl-NL" dirty="0" smtClean="0"/>
              <a:t>Wat is de totale oppervlakte van de tuin? </a:t>
            </a:r>
          </a:p>
          <a:p>
            <a:r>
              <a:rPr lang="nl-NL" dirty="0" smtClean="0"/>
              <a:t>Wat is de oppervlakte van het gras? Onde</a:t>
            </a:r>
            <a:r>
              <a:rPr lang="nl-NL" dirty="0" smtClean="0"/>
              <a:t>r de vijver en het grind ligt GEEN gras.</a:t>
            </a:r>
          </a:p>
          <a:p>
            <a:endParaRPr lang="nl-NL" dirty="0" smtClean="0"/>
          </a:p>
          <a:p>
            <a:r>
              <a:rPr lang="nl-NL" dirty="0" smtClean="0"/>
              <a:t>Hoe bereken je de totale oppervlakte van de vijver met grindrand?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362200"/>
            <a:ext cx="3343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399"/>
            <a:ext cx="4694115" cy="392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295400" y="228600"/>
            <a:ext cx="203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Voorbeeldsom les 9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28600" y="6096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Hiernaast zie je de plattegrond van een nieuwe tuin. </a:t>
            </a:r>
          </a:p>
          <a:p>
            <a:r>
              <a:rPr lang="nl-NL" dirty="0" smtClean="0"/>
              <a:t>Om de vijver komt een rand grind van 1 meter breed.</a:t>
            </a:r>
          </a:p>
          <a:p>
            <a:r>
              <a:rPr lang="nl-NL" dirty="0" smtClean="0"/>
              <a:t>Langs de buitenrand van het grind komt een hekje. </a:t>
            </a:r>
          </a:p>
          <a:p>
            <a:endParaRPr lang="nl-NL" dirty="0" smtClean="0"/>
          </a:p>
          <a:p>
            <a:r>
              <a:rPr lang="nl-NL" dirty="0" smtClean="0"/>
              <a:t>Hoe bereken je de oppervlakte van het bruine terras zonder de plantenbak</a:t>
            </a:r>
            <a:r>
              <a:rPr lang="nl-NL" dirty="0" smtClean="0"/>
              <a:t>?</a:t>
            </a:r>
          </a:p>
          <a:p>
            <a:r>
              <a:rPr lang="nl-NL" dirty="0" smtClean="0"/>
              <a:t>Oppervlakte plantenbak = 4,84m</a:t>
            </a:r>
            <a:r>
              <a:rPr lang="nl-NL" baseline="30000" dirty="0" smtClean="0"/>
              <a:t>2</a:t>
            </a:r>
          </a:p>
          <a:p>
            <a:r>
              <a:rPr lang="nl-NL" dirty="0" smtClean="0"/>
              <a:t>inhoud plantenbak </a:t>
            </a:r>
            <a:r>
              <a:rPr lang="nl-NL" dirty="0" smtClean="0"/>
              <a:t>= </a:t>
            </a:r>
            <a:r>
              <a:rPr lang="nl-NL" dirty="0" smtClean="0"/>
              <a:t>1,21m</a:t>
            </a:r>
            <a:r>
              <a:rPr lang="nl-NL" baseline="30000" dirty="0" smtClean="0"/>
              <a:t>3</a:t>
            </a:r>
            <a:endParaRPr lang="nl-NL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5257800" cy="26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191000"/>
            <a:ext cx="3343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SL9747~1.HOF\AppData\Local\Temp\x10sctmp1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4092"/>
            <a:ext cx="3505200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C:\Users\SL9747~1.HOF\AppData\Local\Temp\x10sctmp1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763" y="0"/>
            <a:ext cx="6365238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C:\Users\SL9747~1.HOF\AppData\Local\Temp\x10sctmp10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211960" cy="58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105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25712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3657601" y="5334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Je hebt een schets van je slaapkamer op ruitjespapier gemaakt. Wat is ongeveer de oppervlakte van je slaapkamer?</a:t>
            </a:r>
          </a:p>
          <a:p>
            <a:r>
              <a:rPr lang="nl-NL" dirty="0" smtClean="0"/>
              <a:t>A:	4 meter</a:t>
            </a:r>
          </a:p>
          <a:p>
            <a:r>
              <a:rPr lang="nl-NL" dirty="0" smtClean="0"/>
              <a:t>B 	8 meter</a:t>
            </a:r>
          </a:p>
          <a:p>
            <a:r>
              <a:rPr lang="nl-NL" dirty="0" smtClean="0"/>
              <a:t>C:	13 meter</a:t>
            </a:r>
          </a:p>
          <a:p>
            <a:r>
              <a:rPr lang="nl-NL" dirty="0" smtClean="0"/>
              <a:t>D:	17 meter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3400" y="381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de toets </a:t>
            </a:r>
          </a:p>
          <a:p>
            <a:r>
              <a:rPr lang="nl-NL" dirty="0" smtClean="0"/>
              <a:t> les 1:	</a:t>
            </a:r>
            <a:r>
              <a:rPr lang="nl-NL" dirty="0" err="1" smtClean="0"/>
              <a:t>eifeltoren</a:t>
            </a:r>
            <a:endParaRPr lang="nl-NL" dirty="0" smtClean="0"/>
          </a:p>
          <a:p>
            <a:r>
              <a:rPr lang="nl-NL" dirty="0" smtClean="0"/>
              <a:t>Les 2:	vliegreis met tijdsverschil</a:t>
            </a:r>
          </a:p>
          <a:p>
            <a:r>
              <a:rPr lang="nl-NL" dirty="0" smtClean="0"/>
              <a:t>Les 3: 	omtrek oppervlakte en inhoud van een zwembad</a:t>
            </a:r>
          </a:p>
          <a:p>
            <a:r>
              <a:rPr lang="nl-NL" dirty="0" smtClean="0"/>
              <a:t>	</a:t>
            </a:r>
            <a:r>
              <a:rPr lang="nl-NL" dirty="0" smtClean="0"/>
              <a:t>omtrek oppervlakte in houd van een aquarium </a:t>
            </a:r>
          </a:p>
          <a:p>
            <a:r>
              <a:rPr lang="nl-NL" dirty="0" smtClean="0"/>
              <a:t>	</a:t>
            </a:r>
            <a:r>
              <a:rPr lang="nl-NL" dirty="0" smtClean="0"/>
              <a:t>(hoeveel liter kan er in?)</a:t>
            </a:r>
          </a:p>
          <a:p>
            <a:r>
              <a:rPr lang="nl-NL" dirty="0" smtClean="0"/>
              <a:t>Les 4: 	gemiddelde snelheid in m/s</a:t>
            </a:r>
          </a:p>
          <a:p>
            <a:r>
              <a:rPr lang="nl-NL" dirty="0" smtClean="0"/>
              <a:t>Les 6: 	zie onder.</a:t>
            </a:r>
          </a:p>
          <a:p>
            <a:r>
              <a:rPr lang="nl-NL" dirty="0" smtClean="0"/>
              <a:t>Les 7:	hoeveel vitamine tabletten je moet bestellen voor je  2 honden</a:t>
            </a:r>
          </a:p>
          <a:p>
            <a:r>
              <a:rPr lang="nl-NL" dirty="0" smtClean="0"/>
              <a:t>Les 8:	tegels en verf voor je badkamer</a:t>
            </a:r>
          </a:p>
          <a:p>
            <a:r>
              <a:rPr lang="nl-NL" dirty="0" smtClean="0"/>
              <a:t>Les 9:	tuin met zandbak en vijver </a:t>
            </a:r>
          </a:p>
          <a:p>
            <a:endParaRPr lang="nl-NL" dirty="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533400" y="4343400"/>
          <a:ext cx="3286760" cy="440690"/>
        </p:xfrm>
        <a:graphic>
          <a:graphicData uri="http://schemas.openxmlformats.org/drawingml/2006/table">
            <a:tbl>
              <a:tblPr/>
              <a:tblGrid>
                <a:gridCol w="2362200"/>
                <a:gridCol w="924560"/>
              </a:tblGrid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 dirty="0">
                          <a:latin typeface="Calibri"/>
                          <a:ea typeface="Calibri"/>
                          <a:cs typeface="Times New Roman"/>
                        </a:rPr>
                        <a:t>Afstand van Stavoren naar </a:t>
                      </a:r>
                      <a:r>
                        <a:rPr lang="nl-NL" sz="1000" dirty="0" err="1">
                          <a:latin typeface="Calibri"/>
                          <a:ea typeface="Calibri"/>
                          <a:cs typeface="Times New Roman"/>
                        </a:rPr>
                        <a:t>Enkhuizen</a:t>
                      </a:r>
                      <a:r>
                        <a:rPr lang="nl-NL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nl-NL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1000" dirty="0" smtClean="0">
                          <a:latin typeface="Calibri"/>
                          <a:ea typeface="Calibri"/>
                          <a:cs typeface="Times New Roman"/>
                        </a:rPr>
                        <a:t>zeemijl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>
                          <a:latin typeface="Calibri"/>
                          <a:ea typeface="Calibri"/>
                          <a:cs typeface="Times New Roman"/>
                        </a:rPr>
                        <a:t>1 zeemijl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 dirty="0">
                          <a:latin typeface="Calibri"/>
                          <a:ea typeface="Calibri"/>
                          <a:cs typeface="Times New Roman"/>
                        </a:rPr>
                        <a:t>1852 meter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114800" y="4343400"/>
            <a:ext cx="2778125" cy="1133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Wat moet je gemiddelde snelheid per uur zijn als je 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om </a:t>
            </a:r>
            <a:r>
              <a:rPr lang="en-US" sz="1100" noProof="1" smtClean="0">
                <a:latin typeface="Calibri" pitchFamily="34" charset="0"/>
                <a:cs typeface="Arial" pitchFamily="34" charset="0"/>
              </a:rPr>
              <a:t>19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:30 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 Enkhuizen aan wilt 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komen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noProof="1" smtClean="0">
                <a:latin typeface="Calibri" pitchFamily="34" charset="0"/>
                <a:cs typeface="Arial" pitchFamily="34" charset="0"/>
              </a:rPr>
              <a:t>….km/u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3810000"/>
            <a:ext cx="693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In de vakantie vaar je met de boot van je ouders van Stavoren naar </a:t>
            </a:r>
            <a:r>
              <a:rPr kumimoji="0" lang="nl-NL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Enkhuizen</a:t>
            </a: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 Je vertrekt om 15:30.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4876800" cy="405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952999"/>
            <a:ext cx="5943600" cy="126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57200"/>
            <a:ext cx="22063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6172200" y="990600"/>
            <a:ext cx="265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Examenopgave 2015-2016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Voorbeeld examenvraag.</a:t>
            </a:r>
          </a:p>
          <a:p>
            <a:endParaRPr lang="nl-NL" dirty="0" smtClean="0"/>
          </a:p>
          <a:p>
            <a:r>
              <a:rPr lang="nl-NL" dirty="0" smtClean="0"/>
              <a:t>De volgende vraag over de tegels in een badkamer is ook toe te passen  als het </a:t>
            </a:r>
            <a:r>
              <a:rPr lang="nl-NL" smtClean="0"/>
              <a:t>gaat om tegels </a:t>
            </a:r>
            <a:r>
              <a:rPr lang="nl-NL" dirty="0" smtClean="0"/>
              <a:t>in een tuin.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363</Words>
  <Application>Microsoft Office PowerPoint</Application>
  <PresentationFormat>Diavoorstelling (4:3)</PresentationFormat>
  <Paragraphs>61</Paragraphs>
  <Slides>9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35</cp:revision>
  <dcterms:created xsi:type="dcterms:W3CDTF">2016-04-09T11:12:27Z</dcterms:created>
  <dcterms:modified xsi:type="dcterms:W3CDTF">2017-02-01T14:37:44Z</dcterms:modified>
</cp:coreProperties>
</file>