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1" r:id="rId4"/>
    <p:sldId id="259" r:id="rId5"/>
    <p:sldId id="256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FF485-1B82-4B0E-9489-8A193E827879}" type="datetimeFigureOut">
              <a:rPr lang="nl-NL" smtClean="0"/>
              <a:t>18-1-2017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27FCF-9526-4D5C-800B-47FA3133A52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Antwoord: 28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27FCF-9526-4D5C-800B-47FA3133A529}" type="slidenum">
              <a:rPr lang="nl-NL" smtClean="0"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smtClean="0"/>
              <a:t>96 tegels 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27FCF-9526-4D5C-800B-47FA3133A529}" type="slidenum">
              <a:rPr lang="nl-NL" smtClean="0"/>
              <a:t>7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18-1-2017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18-1-2017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18-1-2017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18-1-2017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18-1-2017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18-1-2017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18-1-2017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18-1-2017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18-1-2017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18-1-2017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18-1-2017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DC60B-8307-418A-86C0-07A782BDB9B8}" type="datetimeFigureOut">
              <a:rPr lang="nl-NL" smtClean="0"/>
              <a:pPr/>
              <a:t>18-1-2017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133600"/>
            <a:ext cx="633415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457200" y="304800"/>
            <a:ext cx="8534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Les 8 Meten en meetkunde in huis </a:t>
            </a:r>
          </a:p>
          <a:p>
            <a:endParaRPr lang="nl-NL" dirty="0"/>
          </a:p>
          <a:p>
            <a:r>
              <a:rPr lang="nl-NL" dirty="0" smtClean="0"/>
              <a:t>Hoe bereken je de oppervlakte van muren met een “uitsparing”  (bv een bad/deur/raam)</a:t>
            </a:r>
          </a:p>
          <a:p>
            <a:r>
              <a:rPr lang="nl-NL" dirty="0" smtClean="0"/>
              <a:t>Hoe bereken je hoeveel tegels en/of verf je nodig hebt? 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81000" y="228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Voorbeeldsom uit het boek:</a:t>
            </a:r>
            <a:endParaRPr lang="nl-NL" dirty="0"/>
          </a:p>
          <a:p>
            <a:r>
              <a:rPr lang="nl-NL" dirty="0" smtClean="0"/>
              <a:t>Bereken de </a:t>
            </a:r>
            <a:r>
              <a:rPr lang="nl-NL" dirty="0"/>
              <a:t>oppervlakte (in </a:t>
            </a:r>
            <a:r>
              <a:rPr lang="nl-NL" dirty="0" smtClean="0"/>
              <a:t>m2) </a:t>
            </a:r>
            <a:r>
              <a:rPr lang="nl-NL" dirty="0"/>
              <a:t>van het stuk muur dat wordt betegeld. 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47800"/>
            <a:ext cx="410527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5029200" y="1447800"/>
            <a:ext cx="3810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Teken voor jezelf de vraag uit op papier met de maten in meters erbij: dit maakt het meer inzichtelijk.</a:t>
            </a:r>
          </a:p>
          <a:p>
            <a:endParaRPr lang="nl-NL" dirty="0" smtClean="0"/>
          </a:p>
          <a:p>
            <a:r>
              <a:rPr lang="nl-NL" dirty="0" smtClean="0"/>
              <a:t>De hoogte van de badkamer is 250 cm Het bad is 60 cm hoog.</a:t>
            </a:r>
          </a:p>
          <a:p>
            <a:r>
              <a:rPr lang="nl-NL" dirty="0" smtClean="0"/>
              <a:t>Er komen geen tegels onder en achter het bad.</a:t>
            </a:r>
          </a:p>
          <a:p>
            <a:r>
              <a:rPr lang="nl-NL" dirty="0" smtClean="0"/>
              <a:t>De tegels komen tot 1.40m hoog.</a:t>
            </a:r>
          </a:p>
          <a:p>
            <a:endParaRPr lang="nl-NL" dirty="0"/>
          </a:p>
          <a:p>
            <a:r>
              <a:rPr lang="nl-NL" dirty="0" smtClean="0"/>
              <a:t>Zet alle maten van de badkamer om naar de maat die wordt gevraagd (m2).</a:t>
            </a:r>
          </a:p>
          <a:p>
            <a:endParaRPr lang="nl-NL" dirty="0"/>
          </a:p>
          <a:p>
            <a:r>
              <a:rPr lang="nl-NL" dirty="0" smtClean="0"/>
              <a:t>Bereken dan hoeveel m2 tegels je nodig hebt .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914400" y="5943600"/>
            <a:ext cx="2704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Doe het nu zelf met som 6 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447800"/>
            <a:ext cx="495300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724400"/>
            <a:ext cx="444817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2590800" y="4572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Bereken de oppervlakte van het stuk muur dat tegels krijgt.</a:t>
            </a:r>
          </a:p>
          <a:p>
            <a:r>
              <a:rPr lang="nl-NL" dirty="0" smtClean="0"/>
              <a:t>Bereken de oppervlakte van het stuk muur dat wordt geverfd.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30003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14600"/>
            <a:ext cx="7522805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d1w0405vbq8usz.cloudfront.net/assets/p3mbo-yPub-l_rekenblokken_meten_en_meetkunde-RB_3F_MM_lestoets8_scherm3_1.png?Policy=eyJTdGF0ZW1lbnQiOlt7IlJlc291cmNlIjoiKi9hc3NldHMvKioiLCJDb25kaXRpb24iOnsiRGF0ZUxlc3NUaGFuIjp7IkFXUzpFcG9jaFRpbWUiOjE0NTk4ODEwODF9fX1dfQ__&amp;Signature=k3fvsAy8AiKQWgs5FCrTsq7mebVTFMM4Q4oY%7EYaTQgyTWqQgnaKKtjmXco3Q5QnLq0ISFJYrT00ry7F2br1P9ME9RvDyCunD7RHE%7EYdD0hIG-pgsxUltIMpVixvBcqUeeX512y9YNVRpg%7EmLAxAQCpiQh1ntSIosd2mDHx9bjsxifxvrLZ12HHOLzimu4UVyU%7ERtpPSUArvZRJp4BGWlBQOq51nY66IV5opqAi1TTO4PPxNESnaDEnEZ-aPXuCtKrPSVjUdy7ocJUO70GpvdXLmgSMUn3OJEforW8UTYQuwSmir3cqKjX0ke5rTHP-31FjVhCaawcAjyb1UO0I0%7ETw__&amp;Key-Pair-Id=APKAIM52XFHGALZ6CW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4419600" cy="3249303"/>
          </a:xfrm>
          <a:prstGeom prst="rect">
            <a:avLst/>
          </a:prstGeom>
          <a:noFill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886200"/>
            <a:ext cx="5257800" cy="223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kstvak 7"/>
          <p:cNvSpPr txBox="1"/>
          <p:nvPr/>
        </p:nvSpPr>
        <p:spPr>
          <a:xfrm>
            <a:off x="5181600" y="990600"/>
            <a:ext cx="3810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Bereken het de oppervlakte van het totale tegeloppervlak van alle muren.</a:t>
            </a:r>
          </a:p>
          <a:p>
            <a:r>
              <a:rPr lang="nl-NL" dirty="0" smtClean="0"/>
              <a:t>Rond af op </a:t>
            </a:r>
            <a:r>
              <a:rPr lang="nl-NL" smtClean="0"/>
              <a:t>1 decimaal. 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7325" y="1595438"/>
            <a:ext cx="622935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1676400" y="533400"/>
            <a:ext cx="2768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Examenopgaaf 2015-2016 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914400"/>
            <a:ext cx="5109002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419600"/>
            <a:ext cx="34772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1524000" y="381000"/>
            <a:ext cx="267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Examenopgaaf 2015 -2016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193</Words>
  <Application>Microsoft Office PowerPoint</Application>
  <PresentationFormat>Diavoorstelling (4:3)</PresentationFormat>
  <Paragraphs>28</Paragraphs>
  <Slides>7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</vt:vector>
  </TitlesOfParts>
  <Company>Family Ray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Marga</dc:creator>
  <cp:lastModifiedBy>Marga</cp:lastModifiedBy>
  <cp:revision>17</cp:revision>
  <dcterms:created xsi:type="dcterms:W3CDTF">2016-04-05T17:44:39Z</dcterms:created>
  <dcterms:modified xsi:type="dcterms:W3CDTF">2017-01-18T13:11:44Z</dcterms:modified>
</cp:coreProperties>
</file>