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1D54-7B22-432A-9121-B307F53D534C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13FC-2934-44E8-991B-502C489150C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1D54-7B22-432A-9121-B307F53D534C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13FC-2934-44E8-991B-502C489150C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1D54-7B22-432A-9121-B307F53D534C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13FC-2934-44E8-991B-502C489150C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1D54-7B22-432A-9121-B307F53D534C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13FC-2934-44E8-991B-502C489150C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1D54-7B22-432A-9121-B307F53D534C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13FC-2934-44E8-991B-502C489150C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1D54-7B22-432A-9121-B307F53D534C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13FC-2934-44E8-991B-502C489150C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1D54-7B22-432A-9121-B307F53D534C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13FC-2934-44E8-991B-502C489150C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1D54-7B22-432A-9121-B307F53D534C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13FC-2934-44E8-991B-502C489150C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1D54-7B22-432A-9121-B307F53D534C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13FC-2934-44E8-991B-502C489150C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1D54-7B22-432A-9121-B307F53D534C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13FC-2934-44E8-991B-502C489150C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1D54-7B22-432A-9121-B307F53D534C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13FC-2934-44E8-991B-502C489150C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C1D54-7B22-432A-9121-B307F53D534C}" type="datetimeFigureOut">
              <a:rPr lang="nl-NL" smtClean="0"/>
              <a:pPr/>
              <a:t>16-1-2017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613FC-2934-44E8-991B-502C489150C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438400"/>
            <a:ext cx="337185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2438400"/>
            <a:ext cx="497205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kstvak 3"/>
          <p:cNvSpPr txBox="1"/>
          <p:nvPr/>
        </p:nvSpPr>
        <p:spPr>
          <a:xfrm>
            <a:off x="2514600" y="304800"/>
            <a:ext cx="4247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LES 7 METEN EN MEETKUNDE IN RECEPTEN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2133600" y="990600"/>
            <a:ext cx="5924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Denk eraan bij medicijnen dat je </a:t>
            </a:r>
            <a:r>
              <a:rPr lang="nl-NL" dirty="0" smtClean="0">
                <a:solidFill>
                  <a:srgbClr val="FFFF00"/>
                </a:solidFill>
              </a:rPr>
              <a:t>altijd naar beneden </a:t>
            </a:r>
            <a:r>
              <a:rPr lang="nl-NL" dirty="0" smtClean="0"/>
              <a:t>afrondt!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762000"/>
            <a:ext cx="1828800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vak 2"/>
          <p:cNvSpPr txBox="1"/>
          <p:nvPr/>
        </p:nvSpPr>
        <p:spPr>
          <a:xfrm>
            <a:off x="3505200" y="381000"/>
            <a:ext cx="2140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Voorbeeldsom  les 7 </a:t>
            </a:r>
            <a:endParaRPr lang="nl-N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990600"/>
            <a:ext cx="35528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3581400" y="2286000"/>
            <a:ext cx="5181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Lotte wil anti vlo tabletten bestellen voor haar beide honden. </a:t>
            </a:r>
          </a:p>
          <a:p>
            <a:r>
              <a:rPr lang="nl-NL" dirty="0" smtClean="0"/>
              <a:t>Ze wil voldoende tabletten voor een periode van 6 weken. Hoeveel potjes moet ze bestellen? </a:t>
            </a:r>
          </a:p>
          <a:p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228600" y="5103674"/>
            <a:ext cx="566482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Hoe zwaar zijn haar honden?</a:t>
            </a:r>
          </a:p>
          <a:p>
            <a:r>
              <a:rPr lang="nl-NL" dirty="0" smtClean="0"/>
              <a:t>Hoeveel mg hebben ze nodig als je kijkt naar hun gewicht?</a:t>
            </a:r>
          </a:p>
          <a:p>
            <a:r>
              <a:rPr lang="nl-NL" dirty="0" smtClean="0"/>
              <a:t>Hoe vaak per dag krijgen ze een pil?</a:t>
            </a:r>
          </a:p>
          <a:p>
            <a:r>
              <a:rPr lang="nl-NL" dirty="0" smtClean="0"/>
              <a:t>Hoeveel pillen heb je in totaal nodig voor 6 weken?</a:t>
            </a:r>
          </a:p>
          <a:p>
            <a:r>
              <a:rPr lang="nl-NL" dirty="0" smtClean="0"/>
              <a:t>Hoeveel gaan er in 1 potje?</a:t>
            </a:r>
          </a:p>
          <a:p>
            <a:r>
              <a:rPr lang="nl-NL" dirty="0" smtClean="0"/>
              <a:t>Hoeveel potjes heb je dus nodig?</a:t>
            </a:r>
          </a:p>
          <a:p>
            <a:endParaRPr lang="nl-NL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3657600"/>
            <a:ext cx="49149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524000"/>
            <a:ext cx="35814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vak 2"/>
          <p:cNvSpPr txBox="1"/>
          <p:nvPr/>
        </p:nvSpPr>
        <p:spPr>
          <a:xfrm>
            <a:off x="1524000" y="457200"/>
            <a:ext cx="57504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Stel je kunt alleen potjes kopen waar 30 tabletten in zitten. </a:t>
            </a:r>
          </a:p>
          <a:p>
            <a:r>
              <a:rPr lang="nl-NL" dirty="0" smtClean="0"/>
              <a:t>Hoeveel potjes moet je dan kopen in de opgave hieronder?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914400" y="464820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u="sng" dirty="0" smtClean="0">
                <a:solidFill>
                  <a:srgbClr val="FFFF00"/>
                </a:solidFill>
              </a:rPr>
              <a:t>Afronden bij medicijnen!</a:t>
            </a:r>
          </a:p>
          <a:p>
            <a:r>
              <a:rPr lang="nl-NL" dirty="0" smtClean="0"/>
              <a:t>Wanneer  een hond 780 gram nodig heeft en er zijn alleen tabletten  van 250 gram dan geef je hem 750 gram. Bij medicijnen mag je nooit de  dosis overschrijden!</a:t>
            </a:r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990600"/>
            <a:ext cx="20478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990600"/>
            <a:ext cx="4686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2514600"/>
            <a:ext cx="2771775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1828800" y="381000"/>
            <a:ext cx="2098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Digitaal: opgave 10A</a:t>
            </a:r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"/>
            <a:ext cx="27717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133600"/>
            <a:ext cx="396439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7541" y="2133601"/>
            <a:ext cx="3683524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vak 5"/>
          <p:cNvSpPr txBox="1"/>
          <p:nvPr/>
        </p:nvSpPr>
        <p:spPr>
          <a:xfrm>
            <a:off x="3733800" y="381000"/>
            <a:ext cx="502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Luna heeft 2 honden </a:t>
            </a:r>
          </a:p>
          <a:p>
            <a:r>
              <a:rPr lang="nl-NL" dirty="0" smtClean="0"/>
              <a:t>Belle is 3 jaar en weegt 48 kg.</a:t>
            </a:r>
          </a:p>
          <a:p>
            <a:r>
              <a:rPr lang="nl-NL" dirty="0" smtClean="0"/>
              <a:t>Jack is 6 maanden en weegt 12 kg.</a:t>
            </a:r>
          </a:p>
          <a:p>
            <a:r>
              <a:rPr lang="nl-NL" dirty="0" smtClean="0"/>
              <a:t>Luna wil vitamine A en C bestellen voor 4 maanden </a:t>
            </a:r>
            <a:endParaRPr lang="nl-NL" dirty="0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7400" y="3810000"/>
            <a:ext cx="47910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kstvak 7"/>
          <p:cNvSpPr txBox="1"/>
          <p:nvPr/>
        </p:nvSpPr>
        <p:spPr>
          <a:xfrm>
            <a:off x="533400" y="4724400"/>
            <a:ext cx="731777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Hoeveel verpakkingen  moet Luna bestellen voor 4 maanden (= 122 dagen)?</a:t>
            </a:r>
          </a:p>
          <a:p>
            <a:r>
              <a:rPr lang="nl-NL" dirty="0" smtClean="0"/>
              <a:t> Voor vitamine A: </a:t>
            </a:r>
          </a:p>
          <a:p>
            <a:r>
              <a:rPr lang="nl-NL" dirty="0" smtClean="0"/>
              <a:t>Hoe zwaar weegt Jack en hoe zwaar weegt Belle x het aantal IE</a:t>
            </a:r>
          </a:p>
          <a:p>
            <a:r>
              <a:rPr lang="nl-NL" dirty="0" smtClean="0"/>
              <a:t>Hoeveel tabletten heeft ze nodig voor 1 dag voor elk?</a:t>
            </a:r>
          </a:p>
          <a:p>
            <a:r>
              <a:rPr lang="nl-NL" dirty="0" smtClean="0"/>
              <a:t>Hoeveel tabletten vitamine A voor de hele periode?</a:t>
            </a:r>
          </a:p>
          <a:p>
            <a:endParaRPr lang="nl-NL" dirty="0" smtClean="0"/>
          </a:p>
          <a:p>
            <a:r>
              <a:rPr lang="nl-NL" dirty="0" smtClean="0"/>
              <a:t>En voor de vitamine C tabletten? 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507682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40152" y="4114800"/>
            <a:ext cx="4808597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kstvak 3"/>
          <p:cNvSpPr txBox="1"/>
          <p:nvPr/>
        </p:nvSpPr>
        <p:spPr>
          <a:xfrm>
            <a:off x="5486400" y="1219200"/>
            <a:ext cx="3581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Let op de leeftijd van de hond. </a:t>
            </a:r>
          </a:p>
          <a:p>
            <a:r>
              <a:rPr lang="nl-NL" dirty="0" smtClean="0"/>
              <a:t>Let op het gewicht van de hond.</a:t>
            </a:r>
          </a:p>
          <a:p>
            <a:r>
              <a:rPr lang="nl-NL" dirty="0" smtClean="0"/>
              <a:t>De brokken gaan per kg lichaamsgewicht .</a:t>
            </a:r>
          </a:p>
          <a:p>
            <a:r>
              <a:rPr lang="nl-NL" dirty="0" smtClean="0"/>
              <a:t>De brokken worden verdeeld over 2 maaltijden </a:t>
            </a:r>
            <a:r>
              <a:rPr lang="nl-NL" smtClean="0"/>
              <a:t>per dag. </a:t>
            </a:r>
            <a:endParaRPr lang="nl-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285</Words>
  <Application>Microsoft Office PowerPoint</Application>
  <PresentationFormat>Diavoorstelling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Office-thema</vt:lpstr>
      <vt:lpstr>Dia 1</vt:lpstr>
      <vt:lpstr>Dia 2</vt:lpstr>
      <vt:lpstr>Dia 3</vt:lpstr>
      <vt:lpstr>Dia 4</vt:lpstr>
      <vt:lpstr>Dia 5</vt:lpstr>
      <vt:lpstr>Dia 6</vt:lpstr>
    </vt:vector>
  </TitlesOfParts>
  <Company>Family Ray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Marga</dc:creator>
  <cp:lastModifiedBy>Marga</cp:lastModifiedBy>
  <cp:revision>15</cp:revision>
  <dcterms:created xsi:type="dcterms:W3CDTF">2016-03-28T08:51:19Z</dcterms:created>
  <dcterms:modified xsi:type="dcterms:W3CDTF">2017-01-16T09:59:33Z</dcterms:modified>
</cp:coreProperties>
</file>