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60" r:id="rId6"/>
    <p:sldId id="257" r:id="rId7"/>
    <p:sldId id="259" r:id="rId8"/>
    <p:sldId id="261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AC10-1C6D-47FE-9F31-8805A2E2B28C}" type="datetimeFigureOut">
              <a:rPr lang="nl-NL" smtClean="0"/>
              <a:pPr/>
              <a:t>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67000" y="457200"/>
            <a:ext cx="357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Meten en meetkunde in het verkeer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28600" y="11430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1. 	Het berekenen van het krijgen van een bonus wanneer je voor een bepaalde 	tijd klaar moet </a:t>
            </a:r>
            <a:r>
              <a:rPr lang="nl-NL" dirty="0" smtClean="0"/>
              <a:t>zijn. LET OP  </a:t>
            </a:r>
            <a:r>
              <a:rPr lang="nl-NL" dirty="0" smtClean="0">
                <a:solidFill>
                  <a:srgbClr val="FFFF00"/>
                </a:solidFill>
              </a:rPr>
              <a:t>dit is een toetsvraag!</a:t>
            </a:r>
            <a:endParaRPr lang="nl-NL" dirty="0" smtClean="0">
              <a:solidFill>
                <a:srgbClr val="FFFF00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2. 	Het aflezen van een kaart en hoe lang je over een reis doet (in knopen of mijlen)</a:t>
            </a:r>
          </a:p>
          <a:p>
            <a:r>
              <a:rPr lang="nl-NL" dirty="0" smtClean="0"/>
              <a:t>3. 	Hoeveel benzine je  nodig hebt voor een rit en hoeveel dit je kost</a:t>
            </a:r>
          </a:p>
          <a:p>
            <a:r>
              <a:rPr lang="nl-NL" dirty="0"/>
              <a:t>4</a:t>
            </a:r>
            <a:r>
              <a:rPr lang="nl-NL" dirty="0" smtClean="0"/>
              <a:t>.	Voorbeeld examenvraag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9747~1.HOF\AppData\Local\Temp\x10sctmp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859"/>
            <a:ext cx="9144000" cy="43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1196752"/>
            <a:ext cx="1979711" cy="31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8" name="Picture 4" descr="C:\Users\SL9747~1.HOF\AppData\Local\Temp\x10sctmp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9324"/>
            <a:ext cx="5184576" cy="38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85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9747~1.HOF\AppData\Local\Temp\x10sctmp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764704"/>
            <a:ext cx="2627784" cy="41764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C:\Users\SL9747~1.HOF\AppData\Local\Temp\x10sctmp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54006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11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04800"/>
            <a:ext cx="135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Stel je voor: </a:t>
            </a:r>
          </a:p>
          <a:p>
            <a:endParaRPr lang="nl-NL" dirty="0" smtClean="0"/>
          </a:p>
        </p:txBody>
      </p:sp>
      <p:sp>
        <p:nvSpPr>
          <p:cNvPr id="1026" name="AutoShape 2" descr="Afbeeldingsresultaat voor skivakantie afbeelding"/>
          <p:cNvSpPr>
            <a:spLocks noChangeAspect="1" noChangeArrowheads="1"/>
          </p:cNvSpPr>
          <p:nvPr/>
        </p:nvSpPr>
        <p:spPr bwMode="auto">
          <a:xfrm>
            <a:off x="155575" y="-547688"/>
            <a:ext cx="17240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Afbeeldingsresultaat voor skivakanti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2209800" cy="1479777"/>
          </a:xfrm>
          <a:prstGeom prst="rect">
            <a:avLst/>
          </a:prstGeom>
          <a:noFill/>
        </p:spPr>
      </p:pic>
      <p:sp>
        <p:nvSpPr>
          <p:cNvPr id="1030" name="AutoShape 6" descr="Afbeeldingsresultaat voor auto met sk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Afbeeldingsresultaat voor auto met sk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Afbeeldingsresultaat voor auto met sk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182339" cy="175260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4876800" y="2438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Jij en 2  vrienden gaan met een ouwe bus en een caravan. Jullie rijden 80 km per uur.</a:t>
            </a:r>
            <a:endParaRPr lang="nl-NL" dirty="0"/>
          </a:p>
        </p:txBody>
      </p:sp>
      <p:pic>
        <p:nvPicPr>
          <p:cNvPr id="1038" name="Picture 14" descr="Afbeeldingsresultaat voor snelle au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581400" cy="201240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4876800" y="449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 rijke vrienden gaan met vaders snelle wagen en rijden 150 km per uur.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800600" y="5657671"/>
            <a:ext cx="4099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Wie is er eerder op de plek van bestemming? </a:t>
            </a:r>
          </a:p>
          <a:p>
            <a:r>
              <a:rPr lang="nl-NL" dirty="0" smtClean="0"/>
              <a:t>Hoelang moeten jullie nog rijden als de snelle vrienden er al zijn? 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800600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 gaat met vier vrienden op skivakantie naar  </a:t>
            </a:r>
            <a:r>
              <a:rPr lang="nl-NL" dirty="0" err="1" smtClean="0"/>
              <a:t>Zell</a:t>
            </a:r>
            <a:r>
              <a:rPr lang="nl-NL" dirty="0" smtClean="0"/>
              <a:t> </a:t>
            </a:r>
            <a:r>
              <a:rPr lang="nl-NL" dirty="0" err="1" smtClean="0"/>
              <a:t>am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. De reis is 1005 km.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95400" y="38862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Maar de snelle auto met de 2 vrienden kreeg pech onderweg …..</a:t>
            </a:r>
          </a:p>
          <a:p>
            <a:endParaRPr lang="nl-NL" dirty="0" smtClean="0"/>
          </a:p>
          <a:p>
            <a:r>
              <a:rPr lang="nl-NL" dirty="0" smtClean="0"/>
              <a:t>Dus bellen ze jullie om acht uur ‘s avonds om te zeggen dat ze nog  500 km te gaan hebben. Ze rijden 130 km/u.</a:t>
            </a:r>
          </a:p>
          <a:p>
            <a:endParaRPr lang="nl-NL" dirty="0" smtClean="0"/>
          </a:p>
          <a:p>
            <a:r>
              <a:rPr lang="nl-NL" dirty="0" smtClean="0"/>
              <a:t>Hoe laat zijn ze dan bij jullie? </a:t>
            </a:r>
          </a:p>
          <a:p>
            <a:endParaRPr lang="nl-NL" dirty="0" smtClean="0"/>
          </a:p>
        </p:txBody>
      </p:sp>
      <p:pic>
        <p:nvPicPr>
          <p:cNvPr id="23554" name="Picture 2" descr="Afbeeldingsresultaat voor ski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4572000" cy="3048001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1219200" y="228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Na 1005 km zijn jullie op de plek van bestemming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514600" y="2286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Jack bezorgt pakketten. </a:t>
            </a:r>
          </a:p>
          <a:p>
            <a:r>
              <a:rPr lang="nl-NL" dirty="0" smtClean="0"/>
              <a:t>Hij mag over een rit van </a:t>
            </a:r>
            <a:r>
              <a:rPr lang="nl-NL" dirty="0" smtClean="0">
                <a:solidFill>
                  <a:srgbClr val="92D050"/>
                </a:solidFill>
              </a:rPr>
              <a:t>79,5 km </a:t>
            </a:r>
            <a:r>
              <a:rPr lang="nl-NL" dirty="0" smtClean="0">
                <a:solidFill>
                  <a:srgbClr val="00B050"/>
                </a:solidFill>
              </a:rPr>
              <a:t>anderhalf uur </a:t>
            </a:r>
            <a:r>
              <a:rPr lang="nl-NL" dirty="0" smtClean="0"/>
              <a:t>doen. </a:t>
            </a:r>
          </a:p>
          <a:p>
            <a:r>
              <a:rPr lang="nl-NL" dirty="0" smtClean="0"/>
              <a:t>Als het lukt om </a:t>
            </a:r>
            <a:r>
              <a:rPr lang="nl-NL" dirty="0" smtClean="0">
                <a:solidFill>
                  <a:srgbClr val="00B050"/>
                </a:solidFill>
              </a:rPr>
              <a:t>15 procent tijd</a:t>
            </a:r>
            <a:r>
              <a:rPr lang="nl-NL" dirty="0" smtClean="0"/>
              <a:t> te winnen, krijgt hij een bonus. </a:t>
            </a:r>
          </a:p>
          <a:p>
            <a:r>
              <a:rPr lang="nl-NL" dirty="0" smtClean="0"/>
              <a:t>Hij heeft al </a:t>
            </a:r>
            <a:r>
              <a:rPr lang="nl-NL" dirty="0" smtClean="0">
                <a:solidFill>
                  <a:srgbClr val="00B050"/>
                </a:solidFill>
              </a:rPr>
              <a:t>12 minuten</a:t>
            </a:r>
            <a:r>
              <a:rPr lang="nl-NL" dirty="0" smtClean="0"/>
              <a:t> over </a:t>
            </a:r>
            <a:r>
              <a:rPr lang="nl-NL" dirty="0" smtClean="0">
                <a:solidFill>
                  <a:srgbClr val="92D050"/>
                </a:solidFill>
              </a:rPr>
              <a:t>4,5 km </a:t>
            </a:r>
            <a:r>
              <a:rPr lang="nl-NL" dirty="0" smtClean="0"/>
              <a:t>gedaan.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Hoe snel moet hij rijden om de bonus nog te halen? 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9600" y="1779687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Welke gegevens weet je al?</a:t>
            </a:r>
          </a:p>
          <a:p>
            <a:r>
              <a:rPr lang="nl-NL" dirty="0" smtClean="0"/>
              <a:t>Hoe lang de rit in totaal is</a:t>
            </a:r>
          </a:p>
          <a:p>
            <a:r>
              <a:rPr lang="nl-NL" dirty="0" smtClean="0"/>
              <a:t>Hoe lang hij erover mag doen</a:t>
            </a:r>
          </a:p>
          <a:p>
            <a:r>
              <a:rPr lang="nl-NL" dirty="0" smtClean="0"/>
              <a:t>Hoe lang hij op dit moment al heeft gereden (in minuten) en hoeveel kilometer.</a:t>
            </a:r>
          </a:p>
          <a:p>
            <a:endParaRPr lang="nl-NL" dirty="0" smtClean="0">
              <a:solidFill>
                <a:srgbClr val="FFC000"/>
              </a:solidFill>
            </a:endParaRPr>
          </a:p>
          <a:p>
            <a:r>
              <a:rPr lang="nl-NL" dirty="0" smtClean="0">
                <a:solidFill>
                  <a:srgbClr val="FFC000"/>
                </a:solidFill>
              </a:rPr>
              <a:t>Wanneer krijgt hij de bonus?</a:t>
            </a:r>
          </a:p>
          <a:p>
            <a:r>
              <a:rPr lang="nl-NL" dirty="0" smtClean="0"/>
              <a:t>Hij krijgt de bonus wanneer hij 15% sneller rijdt dan de anderhalf uur die hij krijgt.</a:t>
            </a:r>
          </a:p>
          <a:p>
            <a:r>
              <a:rPr lang="nl-NL" dirty="0" smtClean="0"/>
              <a:t>De 1,5 uur = 100% -15% (= de bonustijd)</a:t>
            </a:r>
          </a:p>
          <a:p>
            <a:r>
              <a:rPr lang="nl-NL" dirty="0" smtClean="0"/>
              <a:t>90 min:100 x 15 = 13,5 minuut is ongeveer 14 minuten (mag je afronden) </a:t>
            </a:r>
          </a:p>
          <a:p>
            <a:r>
              <a:rPr lang="nl-NL" dirty="0" smtClean="0"/>
              <a:t>90 minuten – 14 minuten = 76 minuten </a:t>
            </a:r>
          </a:p>
          <a:p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>
                <a:solidFill>
                  <a:srgbClr val="FFC000"/>
                </a:solidFill>
              </a:rPr>
              <a:t>Hoe snel moet hij nu nog rijden om de bonus te halen? </a:t>
            </a:r>
          </a:p>
          <a:p>
            <a:r>
              <a:rPr lang="nl-NL" dirty="0" smtClean="0"/>
              <a:t>Hij heeft al 12 minuten gereden dus de tijd die hij over heeft voor de bonus is </a:t>
            </a:r>
          </a:p>
          <a:p>
            <a:r>
              <a:rPr lang="nl-NL" dirty="0" smtClean="0"/>
              <a:t>76 – 12 minuten = 64 minuten.</a:t>
            </a:r>
          </a:p>
          <a:p>
            <a:r>
              <a:rPr lang="nl-NL" dirty="0" smtClean="0"/>
              <a:t>Hij heeft al 4,5 km gereden. Dus hoeveel kilometer moet hij nog? </a:t>
            </a:r>
          </a:p>
          <a:p>
            <a:r>
              <a:rPr lang="nl-NL" dirty="0" smtClean="0"/>
              <a:t>Hij moet nog 79,5 – 4,5 = 75 km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Dus hoe hard moet hij rijden (km/u) als hij 75 km in 64 minuut moet rijden? </a:t>
            </a:r>
          </a:p>
          <a:p>
            <a:r>
              <a:rPr lang="nl-NL" dirty="0"/>
              <a:t>	</a:t>
            </a:r>
          </a:p>
        </p:txBody>
      </p:sp>
      <p:pic>
        <p:nvPicPr>
          <p:cNvPr id="15362" name="Picture 2" descr="https://d1w0405vbq8usz.cloudfront.net/assets/p3mbo-yPub-l_rekenblokken_meten_en_meetkunde-rb_3F_WB_MM_06_06_V2.jpg?Policy=eyJTdGF0ZW1lbnQiOlt7IlJlc291cmNlIjoiKi9hc3NldHMvKioiLCJDb25kaXRpb24iOnsiRGF0ZUxlc3NUaGFuIjp7IkFXUzpFcG9jaFRpbWUiOjE0NTgzOTg2ODN9fX1dfQ__&amp;Signature=iIPVtbc7LwTN63wWzNI3emhphfsYuP2EBw2WqKXUpUU6GCpURvJCNnjrqPFGB3G2kTy0DKiGBQShE1pK4Ny2GT%7EJ%7E-jHWIrvRXsqodXQW85Zz0vXFWvi86BcvIKyvZQ9zt-3J00sxOddWHxFETa0IvY9Juq2amsql2pqX%7EA8roMDD%7Evcx6eYUeO1tFjdqdyXXgNVHLrHFuPvYSgaUTYZz2%7EjjHGbp-GMOqdnsJ0ujaRZSEeNRmxEdKyRat6NQvrtfN9Z2Xnk5%7E5LftUPsoxt6t6Muht75nK%7EF2cU8Kw1xO2v1kB8njujomwPvQIYmZaevaNpkYfseCcffFRuXIb9DA__&amp;Key-Pair-Id=APKAIM52XFHGALZ6CW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09600" y="4572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je uitgaat van 15% </a:t>
            </a:r>
          </a:p>
          <a:p>
            <a:r>
              <a:rPr lang="nl-NL" dirty="0" smtClean="0"/>
              <a:t>75 km 		…..		70,31 km is afgerond 70,3</a:t>
            </a:r>
          </a:p>
          <a:p>
            <a:r>
              <a:rPr lang="nl-NL" dirty="0" smtClean="0"/>
              <a:t>64 minuten 	1 minuut		60 minuten</a:t>
            </a:r>
          </a:p>
          <a:p>
            <a:endParaRPr lang="nl-NL" dirty="0"/>
          </a:p>
          <a:p>
            <a:r>
              <a:rPr lang="nl-NL" dirty="0" smtClean="0"/>
              <a:t>Of korter 75: 64 x 60 = 70,31</a:t>
            </a:r>
          </a:p>
          <a:p>
            <a:r>
              <a:rPr lang="nl-NL" dirty="0" smtClean="0"/>
              <a:t>Hij moet dus 70 km per uur rijden om de bonus te halen </a:t>
            </a:r>
          </a:p>
          <a:p>
            <a:endParaRPr lang="nl-NL" dirty="0"/>
          </a:p>
          <a:p>
            <a:r>
              <a:rPr lang="nl-NL" dirty="0" smtClean="0"/>
              <a:t>LET OP er treedt een verschil op als je uitgaat van 85%</a:t>
            </a:r>
          </a:p>
          <a:p>
            <a:r>
              <a:rPr lang="nl-NL" dirty="0" smtClean="0"/>
              <a:t>90minuten : 100 x 85 = 76,5 minuten – 12 = 64,5 minuut </a:t>
            </a:r>
          </a:p>
          <a:p>
            <a:r>
              <a:rPr lang="nl-NL" dirty="0" smtClean="0"/>
              <a:t>75 km 		…..		69,76 km is afgerond 69,7 </a:t>
            </a:r>
          </a:p>
          <a:p>
            <a:r>
              <a:rPr lang="nl-NL" dirty="0" smtClean="0"/>
              <a:t>64,5 minuten 	1 minuut		60 minuten</a:t>
            </a:r>
          </a:p>
          <a:p>
            <a:endParaRPr lang="nl-NL" dirty="0" smtClean="0"/>
          </a:p>
          <a:p>
            <a:r>
              <a:rPr lang="nl-NL" dirty="0" smtClean="0"/>
              <a:t>Bij de ene krijg je 69,7 er uit bij de ander 70,3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solidFill>
                  <a:srgbClr val="FFC000"/>
                </a:solidFill>
              </a:rPr>
              <a:t>Maak nu zelf opgave  6 uit het boek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0056"/>
            <a:ext cx="7162800" cy="60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001000" cy="42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33900"/>
            <a:ext cx="4733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629400" y="4876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 knoop = 1,852 km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L9747~1.HOF\AppData\Local\Temp\x10sctmp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8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895600" y="457200"/>
            <a:ext cx="2455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Voorbeeld examenvraag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95400" y="5715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informatie weet je al?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66800" y="381000"/>
            <a:ext cx="678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Een rondje is 400 m </a:t>
            </a:r>
          </a:p>
          <a:p>
            <a:r>
              <a:rPr lang="nl-NL" dirty="0" smtClean="0"/>
              <a:t>Je wilt 10 km rijden is …… meter </a:t>
            </a:r>
          </a:p>
          <a:p>
            <a:r>
              <a:rPr lang="nl-NL" dirty="0" smtClean="0"/>
              <a:t>Hoe vaak gaat 400 meter in 10000 meter</a:t>
            </a:r>
          </a:p>
          <a:p>
            <a:r>
              <a:rPr lang="nl-NL" dirty="0" smtClean="0"/>
              <a:t>Hoeveel seconden is 15 minuten  </a:t>
            </a:r>
          </a:p>
          <a:p>
            <a:r>
              <a:rPr lang="nl-NL" dirty="0" smtClean="0"/>
              <a:t>De verhouding die je gebruikt bij de meters gebruik je ook bij de seconden </a:t>
            </a:r>
          </a:p>
          <a:p>
            <a:r>
              <a:rPr lang="nl-NL" dirty="0" smtClean="0"/>
              <a:t>		: 25</a:t>
            </a:r>
          </a:p>
          <a:p>
            <a:r>
              <a:rPr lang="nl-NL" dirty="0" smtClean="0"/>
              <a:t>10000 meter		400meter </a:t>
            </a:r>
          </a:p>
          <a:p>
            <a:r>
              <a:rPr lang="nl-NL" dirty="0" smtClean="0"/>
              <a:t>15 min = 900 sec		36 seconde </a:t>
            </a:r>
          </a:p>
          <a:p>
            <a:r>
              <a:rPr lang="nl-NL" dirty="0" smtClean="0"/>
              <a:t>		: 25 </a:t>
            </a:r>
          </a:p>
          <a:p>
            <a:endParaRPr lang="nl-NL" dirty="0" smtClean="0"/>
          </a:p>
          <a:p>
            <a:r>
              <a:rPr lang="nl-NL" dirty="0" smtClean="0"/>
              <a:t>Je hebt dus 36 seconde nodig om 1 rondje van 400 meter te doen. Hoeveel sneller moet je dan schaatsen dan je nu doet? </a:t>
            </a:r>
          </a:p>
          <a:p>
            <a:r>
              <a:rPr lang="nl-NL" dirty="0" smtClean="0"/>
              <a:t>Nu 37,7 seconden – 36 seconden= 1,7 sec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436</Words>
  <Application>Microsoft Office PowerPoint</Application>
  <PresentationFormat>Diavoorstelling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Family Ray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Marga</cp:lastModifiedBy>
  <cp:revision>35</cp:revision>
  <dcterms:created xsi:type="dcterms:W3CDTF">2016-03-19T12:25:25Z</dcterms:created>
  <dcterms:modified xsi:type="dcterms:W3CDTF">2017-01-03T12:35:25Z</dcterms:modified>
</cp:coreProperties>
</file>