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3" r:id="rId6"/>
    <p:sldId id="258" r:id="rId7"/>
    <p:sldId id="257" r:id="rId8"/>
    <p:sldId id="269" r:id="rId9"/>
    <p:sldId id="266" r:id="rId10"/>
    <p:sldId id="264" r:id="rId11"/>
    <p:sldId id="265" r:id="rId12"/>
    <p:sldId id="259" r:id="rId13"/>
    <p:sldId id="267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11962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4877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51780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85909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4973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62808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4111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5982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6269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7306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1271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F6B-C2A9-4633-97FA-56CABC918C53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8F7D-4640-4EDE-BE20-D96160201DE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4981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87624" y="476672"/>
            <a:ext cx="74168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Les 3 omtrek oppervlakte inhoud</a:t>
            </a:r>
          </a:p>
          <a:p>
            <a:endParaRPr lang="nl-NL" dirty="0" smtClean="0"/>
          </a:p>
          <a:p>
            <a:r>
              <a:rPr lang="nl-NL" dirty="0" smtClean="0"/>
              <a:t>Omtrek 		van een cirkel</a:t>
            </a:r>
          </a:p>
          <a:p>
            <a:r>
              <a:rPr lang="nl-NL" dirty="0" smtClean="0"/>
              <a:t>		van een onevenwijdige plattegrond </a:t>
            </a:r>
          </a:p>
          <a:p>
            <a:r>
              <a:rPr lang="nl-NL" dirty="0" smtClean="0"/>
              <a:t>Oppervlakte 	van een cirkel </a:t>
            </a:r>
          </a:p>
          <a:p>
            <a:r>
              <a:rPr lang="nl-NL" dirty="0" smtClean="0"/>
              <a:t>		van een onevenwijdige plattegrond</a:t>
            </a:r>
          </a:p>
          <a:p>
            <a:r>
              <a:rPr lang="nl-NL" dirty="0" smtClean="0"/>
              <a:t>Inhoud		van een cilindervorm (bv een vijver) </a:t>
            </a:r>
          </a:p>
          <a:p>
            <a:r>
              <a:rPr lang="nl-NL" dirty="0" smtClean="0"/>
              <a:t>		Van een rechthoek ( aquarium/zwembad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Groepsopdracht</a:t>
            </a:r>
          </a:p>
          <a:p>
            <a:r>
              <a:rPr lang="nl-NL" dirty="0" err="1" smtClean="0"/>
              <a:t>voorbeeldexamensom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3000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77072"/>
            <a:ext cx="19621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9517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260648"/>
            <a:ext cx="892492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51520" y="4005064"/>
            <a:ext cx="7225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Bereken eerst de oppervlakte van het dak </a:t>
            </a:r>
          </a:p>
          <a:p>
            <a:r>
              <a:rPr lang="nl-NL" dirty="0" smtClean="0"/>
              <a:t>Bereken dan de inhoud van het dak (dus van het water wat op het dak ligt) </a:t>
            </a:r>
          </a:p>
          <a:p>
            <a:r>
              <a:rPr lang="nl-NL" dirty="0" smtClean="0"/>
              <a:t>Bereken dan hoe zwaar dit water weegt.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4194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76672"/>
            <a:ext cx="29432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661248"/>
            <a:ext cx="6696744" cy="82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4499992" y="3429000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TIP:</a:t>
            </a:r>
          </a:p>
          <a:p>
            <a:r>
              <a:rPr lang="nl-NL" dirty="0" smtClean="0"/>
              <a:t>Als je inhoud moet berekenen in liters is het handig om de maten meteen om te zetten naar decimeters (dm) </a:t>
            </a:r>
          </a:p>
          <a:p>
            <a:r>
              <a:rPr lang="nl-NL" dirty="0" smtClean="0"/>
              <a:t>Want 1 dm3 is 1 liter</a:t>
            </a: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980728"/>
            <a:ext cx="64807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Dus wat moet je kunnen voor de toets </a:t>
            </a:r>
          </a:p>
          <a:p>
            <a:r>
              <a:rPr lang="nl-NL" sz="2800" dirty="0" smtClean="0"/>
              <a:t>en bij het examen ?</a:t>
            </a:r>
          </a:p>
          <a:p>
            <a:endParaRPr lang="nl-NL" dirty="0" smtClean="0"/>
          </a:p>
          <a:p>
            <a:r>
              <a:rPr lang="nl-NL" dirty="0" smtClean="0"/>
              <a:t>Berekenen van omtrek oppervlakte en inhoud </a:t>
            </a:r>
          </a:p>
          <a:p>
            <a:r>
              <a:rPr lang="nl-NL" dirty="0" smtClean="0"/>
              <a:t>Van een cirkel </a:t>
            </a:r>
          </a:p>
          <a:p>
            <a:endParaRPr lang="nl-NL" dirty="0" smtClean="0"/>
          </a:p>
          <a:p>
            <a:r>
              <a:rPr lang="nl-NL" dirty="0" smtClean="0"/>
              <a:t>Van een rechthoek (bv een zwembad of een aquarium)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En toepassingen daarvan bijvoorbeeld in een tuin of in een </a:t>
            </a:r>
            <a:r>
              <a:rPr lang="nl-NL" dirty="0" err="1" smtClean="0"/>
              <a:t>zee-aquarium</a:t>
            </a:r>
            <a:r>
              <a:rPr lang="nl-NL" dirty="0" smtClean="0"/>
              <a:t>. </a:t>
            </a:r>
          </a:p>
          <a:p>
            <a:r>
              <a:rPr lang="nl-NL" dirty="0" smtClean="0"/>
              <a:t>De formules van een cirkel worden gegeven </a:t>
            </a:r>
          </a:p>
          <a:p>
            <a:r>
              <a:rPr lang="nl-NL" dirty="0" smtClean="0"/>
              <a:t>Bij toets en examen. </a:t>
            </a:r>
          </a:p>
          <a:p>
            <a:endParaRPr lang="nl-NL" dirty="0" smtClean="0"/>
          </a:p>
          <a:p>
            <a:r>
              <a:rPr lang="nl-NL" dirty="0" err="1" smtClean="0"/>
              <a:t>voorbeeldexamensom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71800" y="404664"/>
            <a:ext cx="239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examensom </a:t>
            </a:r>
            <a:endParaRPr lang="nl-NL" dirty="0"/>
          </a:p>
        </p:txBody>
      </p:sp>
      <p:pic>
        <p:nvPicPr>
          <p:cNvPr id="3" name="Picture 2" descr="C:\Users\SL9747~1.HOF\AppData\Local\Temp\x10sctmp8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172400" cy="5692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9512" y="836712"/>
            <a:ext cx="85324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Het </a:t>
            </a:r>
            <a:r>
              <a:rPr lang="nl-NL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aquarium</a:t>
            </a:r>
            <a:endParaRPr lang="nl-NL" u="sng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Maten 				Reken om naar dm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 meter lang			50 dm lang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meter breed			30 dm breed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 meter hoog			120 dm </a:t>
            </a: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hoog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Inhoud lengte x breedte x </a:t>
            </a: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hoogte </a:t>
            </a: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50 x 30 x 120 = 180.000 dm</a:t>
            </a:r>
            <a:r>
              <a:rPr lang="nl-NL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180.000 liter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 vissen hebben per vis 50 liter nodig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Hoeveel vissen kunnen er dus in 180.000 liter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Hoe vaak kan 50 liter (dit heb je nodig per vis) in 180.000 = 180.000 : 50 = 3600 keer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Dus 3600 vissen kunnen er in het aquarium</a:t>
            </a: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23431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d1w0405vbq8usz.cloudfront.net/assets/p3mbo-yPub-l_rekenblokken_meten_en_meetkunde-RB_MetenMeetkunde_3F_Les3_scherm11_1.png?Policy=eyJTdGF0ZW1lbnQiOlt7IlJlc291cmNlIjoiKi9hc3NldHMvKioiLCJDb25kaXRpb24iOnsiRGF0ZUxlc3NUaGFuIjp7IkFXUzpFcG9jaFRpbWUiOjE0NTYzMDc0MzJ9fX1dfQ__&amp;Signature=eo1zzC2kHzl1ta-iv1AurNmo3PShsiLDw231fr8b0qrG2vgkMz6BZEAIEVmjmCKSDJLvHaIbyb8oC-YX3WMSvv0DHwKXNJD-TXUvJO8fyCjqf4Po-b9wFtzrd9X4CmfzizMjQIo4GwjT1-HFPuZ9NxRggmqpwzL-i3X7qfrsLIjRGjDj3VQCegaZ88UK7yNP%7EwGl%7EoA8Te3Zff2l7fCBbwad8kYaz-9cGIuwe4nAydrszf-X4i3tbFw6UVgCU67V3kke1KEv3-hcAd21lcnuF314NbJ07NyZDT7Y5ms54OxS%7E9gr%7Etq5mTLqIo4YBHfutw1-6-BoFArInYapVF1ilw__&amp;Key-Pair-Id=APKAIM52XFHGALZ6CW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060848"/>
            <a:ext cx="2724150" cy="1438275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2627784" y="620688"/>
            <a:ext cx="352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Inhoud van een cilinder en een balk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1984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539552" y="5589240"/>
            <a:ext cx="6052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Van twee zijdes weet je de lengte niet. </a:t>
            </a:r>
          </a:p>
          <a:p>
            <a:r>
              <a:rPr lang="nl-NL" dirty="0" smtClean="0"/>
              <a:t>Hoe kun je hierachter komen? </a:t>
            </a:r>
          </a:p>
          <a:p>
            <a:r>
              <a:rPr lang="nl-NL" dirty="0" smtClean="0"/>
              <a:t>Hoe bereken je dan de omtrek van deze plattegrond? </a:t>
            </a:r>
          </a:p>
          <a:p>
            <a:r>
              <a:rPr lang="nl-NL" dirty="0" smtClean="0"/>
              <a:t>En hoe bereken je de oppervlakte van deze plattegrond in m2?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645795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547664" y="260648"/>
            <a:ext cx="5922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Welke berekeningen heb je nodig en moet je kunnen maken?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8289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99792" y="620688"/>
            <a:ext cx="457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Een cirkel en een cilindervorm</a:t>
            </a:r>
            <a:endParaRPr lang="nl-NL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000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67544" y="4581128"/>
            <a:ext cx="78007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Je krijgt ALTIJD genoeg informatie om de omtrek en het oppervlak te berekenen!!</a:t>
            </a:r>
          </a:p>
          <a:p>
            <a:r>
              <a:rPr lang="nl-NL" dirty="0" smtClean="0"/>
              <a:t>Dus: 	Of de lengte van de straal  (x2 = de diameter)</a:t>
            </a:r>
          </a:p>
          <a:p>
            <a:r>
              <a:rPr lang="nl-NL" dirty="0" smtClean="0"/>
              <a:t>	Of de lengte van de diameter	(: 2 = de straal)</a:t>
            </a:r>
          </a:p>
          <a:p>
            <a:endParaRPr lang="nl-NL" dirty="0" smtClean="0"/>
          </a:p>
          <a:p>
            <a:r>
              <a:rPr lang="nl-NL" dirty="0" smtClean="0"/>
              <a:t>Omtrek cirkel = 2 x r x pi OF pi x d </a:t>
            </a:r>
          </a:p>
          <a:p>
            <a:r>
              <a:rPr lang="nl-NL" dirty="0" smtClean="0"/>
              <a:t>(deze  formules hoef je NIET uit je hoofd te weten!) </a:t>
            </a:r>
            <a:endParaRPr lang="nl-N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2839219" cy="254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20383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852936"/>
            <a:ext cx="32766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3851920" y="4293096"/>
            <a:ext cx="461260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Bereken 	de omtrek </a:t>
            </a:r>
          </a:p>
          <a:p>
            <a:r>
              <a:rPr lang="nl-NL" dirty="0"/>
              <a:t>	</a:t>
            </a:r>
            <a:r>
              <a:rPr lang="nl-NL" dirty="0" smtClean="0"/>
              <a:t>de oppervlakte </a:t>
            </a:r>
          </a:p>
          <a:p>
            <a:r>
              <a:rPr lang="nl-NL" dirty="0"/>
              <a:t>	</a:t>
            </a:r>
            <a:r>
              <a:rPr lang="nl-NL" dirty="0" smtClean="0"/>
              <a:t>de inhoud 	van het zwembad</a:t>
            </a:r>
          </a:p>
          <a:p>
            <a:endParaRPr lang="nl-NL" dirty="0" smtClean="0"/>
          </a:p>
          <a:p>
            <a:r>
              <a:rPr lang="nl-NL" dirty="0" smtClean="0"/>
              <a:t>En hoeveel liter gaat er dan in? </a:t>
            </a:r>
          </a:p>
          <a:p>
            <a:endParaRPr lang="nl-NL" dirty="0" smtClean="0"/>
          </a:p>
          <a:p>
            <a:r>
              <a:rPr lang="nl-NL" dirty="0" smtClean="0"/>
              <a:t>Wat is handig om meteen in het begin te doen</a:t>
            </a:r>
          </a:p>
          <a:p>
            <a:r>
              <a:rPr lang="nl-NL" dirty="0" smtClean="0"/>
              <a:t>Voordat je alles uit gaat rekenen? 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995937" y="548680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bereken je nu de omtrek van dit zwembad?</a:t>
            </a:r>
          </a:p>
          <a:p>
            <a:endParaRPr lang="nl-NL" dirty="0" smtClean="0"/>
          </a:p>
          <a:p>
            <a:r>
              <a:rPr lang="nl-NL" dirty="0" smtClean="0"/>
              <a:t>Hoe bereken je de oppervlakte</a:t>
            </a:r>
          </a:p>
          <a:p>
            <a:endParaRPr lang="nl-NL" dirty="0" smtClean="0"/>
          </a:p>
          <a:p>
            <a:r>
              <a:rPr lang="nl-NL" dirty="0" smtClean="0"/>
              <a:t>En hoe zou je de inhoud kunnen berekenen als je weet dat het zwembad 90 centimeter diep is? 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79912" y="2276872"/>
            <a:ext cx="4736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 het berekenen van de inhoud moet je dus eerst het oppervlak weten van de cirkel. </a:t>
            </a:r>
          </a:p>
          <a:p>
            <a:endParaRPr lang="nl-NL" dirty="0" smtClean="0"/>
          </a:p>
          <a:p>
            <a:r>
              <a:rPr lang="nl-NL" dirty="0" smtClean="0"/>
              <a:t>Oppervlak cirkel x diepte (of hoogte) = inhoud </a:t>
            </a:r>
            <a:endParaRPr lang="nl-NL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23431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971600" y="4149080"/>
            <a:ext cx="2932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HANDIG OM TE WETEN:</a:t>
            </a:r>
          </a:p>
          <a:p>
            <a:r>
              <a:rPr lang="nl-NL" dirty="0" smtClean="0"/>
              <a:t>1 dm3  is gelijk aan 1 liter </a:t>
            </a:r>
          </a:p>
          <a:p>
            <a:r>
              <a:rPr lang="nl-NL" dirty="0" smtClean="0"/>
              <a:t>1 cm3 is gelijk aan 1 milliliter </a:t>
            </a:r>
          </a:p>
          <a:p>
            <a:r>
              <a:rPr lang="nl-NL" dirty="0" smtClean="0"/>
              <a:t>1 m3 is gelijk aan 1000 liter </a:t>
            </a:r>
            <a:endParaRPr lang="nl-N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8289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6141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692696"/>
            <a:ext cx="69127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GROEPSOPDRACHT</a:t>
            </a:r>
          </a:p>
          <a:p>
            <a:endParaRPr lang="nl-NL" dirty="0" smtClean="0"/>
          </a:p>
          <a:p>
            <a:r>
              <a:rPr lang="nl-NL" dirty="0" smtClean="0"/>
              <a:t>Maak 6 groepjes in de klas </a:t>
            </a:r>
          </a:p>
          <a:p>
            <a:r>
              <a:rPr lang="nl-NL" dirty="0" smtClean="0"/>
              <a:t>Per groepje krijg je 2 voorwerpen </a:t>
            </a:r>
          </a:p>
          <a:p>
            <a:r>
              <a:rPr lang="nl-NL" dirty="0" smtClean="0"/>
              <a:t>Van beide voorwerpen bereken je: </a:t>
            </a:r>
          </a:p>
          <a:p>
            <a:endParaRPr lang="nl-NL" dirty="0" smtClean="0"/>
          </a:p>
          <a:p>
            <a:r>
              <a:rPr lang="nl-NL" dirty="0" smtClean="0"/>
              <a:t>de omtrek	afronden op 2 decimalen </a:t>
            </a:r>
          </a:p>
          <a:p>
            <a:r>
              <a:rPr lang="nl-NL" dirty="0" smtClean="0"/>
              <a:t>de oppervlakte	afronden op 2 decimalen</a:t>
            </a:r>
          </a:p>
          <a:p>
            <a:r>
              <a:rPr lang="nl-NL" dirty="0" smtClean="0"/>
              <a:t>de inhoud 	afronden op 1 decimaal </a:t>
            </a:r>
          </a:p>
          <a:p>
            <a:endParaRPr lang="nl-NL" dirty="0" smtClean="0"/>
          </a:p>
          <a:p>
            <a:r>
              <a:rPr lang="nl-NL" dirty="0" smtClean="0"/>
              <a:t>Dan ga je kijken hoe vaak de inhoud van het kleine voorwerp in het grote voorwerp past. </a:t>
            </a:r>
          </a:p>
          <a:p>
            <a:endParaRPr lang="nl-NL" dirty="0" smtClean="0"/>
          </a:p>
          <a:p>
            <a:r>
              <a:rPr lang="nl-NL" dirty="0" smtClean="0"/>
              <a:t>Vind je dit onderwerp moeilijk? Zoek dan iemand die je kan helpen.</a:t>
            </a:r>
          </a:p>
          <a:p>
            <a:endParaRPr lang="nl-NL" dirty="0" smtClean="0"/>
          </a:p>
          <a:p>
            <a:r>
              <a:rPr lang="nl-NL" dirty="0" smtClean="0"/>
              <a:t>KLAAR: vraag het antwoordenblad!</a:t>
            </a:r>
          </a:p>
          <a:p>
            <a:r>
              <a:rPr lang="nl-NL" dirty="0" smtClean="0"/>
              <a:t>  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35696" y="836712"/>
            <a:ext cx="620932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Als je 1 van de 3 niet weet denk dan aan een eenvoudige som</a:t>
            </a:r>
          </a:p>
          <a:p>
            <a:endParaRPr lang="nl-NL" dirty="0" smtClean="0"/>
          </a:p>
          <a:p>
            <a:r>
              <a:rPr lang="nl-NL" dirty="0" smtClean="0"/>
              <a:t>De inhoud van de vijver = 200 liter</a:t>
            </a:r>
          </a:p>
          <a:p>
            <a:r>
              <a:rPr lang="nl-NL" dirty="0" smtClean="0"/>
              <a:t>De oppervlakte is 50 dm2</a:t>
            </a:r>
          </a:p>
          <a:p>
            <a:r>
              <a:rPr lang="nl-NL" dirty="0" smtClean="0"/>
              <a:t>Wat is de hoogte van het water</a:t>
            </a:r>
          </a:p>
          <a:p>
            <a:r>
              <a:rPr lang="nl-NL" dirty="0" smtClean="0"/>
              <a:t>Inhoud = oppervlakte x hoogte/diepte</a:t>
            </a:r>
          </a:p>
          <a:p>
            <a:r>
              <a:rPr lang="nl-NL" dirty="0" smtClean="0"/>
              <a:t>Als je de hoogte/diepte niet weet en je moet deze uitrekenen ….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Vul een eenvoudige som in </a:t>
            </a:r>
          </a:p>
          <a:p>
            <a:r>
              <a:rPr lang="nl-NL" dirty="0" smtClean="0"/>
              <a:t>6 = 3 x ? </a:t>
            </a:r>
          </a:p>
          <a:p>
            <a:r>
              <a:rPr lang="nl-NL" dirty="0" smtClean="0"/>
              <a:t>Hoe reken je dat uit? </a:t>
            </a:r>
          </a:p>
          <a:p>
            <a:r>
              <a:rPr lang="nl-NL" dirty="0" smtClean="0"/>
              <a:t>6 : 3 = 2 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Dus bij deze bovenstaande som vul je in </a:t>
            </a:r>
          </a:p>
          <a:p>
            <a:r>
              <a:rPr lang="nl-NL" dirty="0" smtClean="0"/>
              <a:t>200dm3 = 50dm2 x ?</a:t>
            </a:r>
          </a:p>
          <a:p>
            <a:r>
              <a:rPr lang="nl-NL" dirty="0" smtClean="0"/>
              <a:t>200 : 50 = 4dm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391</Words>
  <Application>Microsoft Office PowerPoint</Application>
  <PresentationFormat>Diavoorstelling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Company>Noorderpoort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Ray,M.B.</dc:creator>
  <cp:lastModifiedBy>Marga</cp:lastModifiedBy>
  <cp:revision>34</cp:revision>
  <dcterms:created xsi:type="dcterms:W3CDTF">2016-02-22T11:30:03Z</dcterms:created>
  <dcterms:modified xsi:type="dcterms:W3CDTF">2016-12-14T17:22:40Z</dcterms:modified>
</cp:coreProperties>
</file>