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3150F-B03E-430A-BA12-F422A665DC05}" type="datetimeFigureOut">
              <a:rPr lang="nl-NL" smtClean="0"/>
              <a:pPr/>
              <a:t>9-10-2016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7B2D-67C1-46A0-8FC6-4B37C221DFD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14600" y="304800"/>
            <a:ext cx="484094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Kort herhalen les 3 voorbeeld toets som camping </a:t>
            </a:r>
          </a:p>
          <a:p>
            <a:endParaRPr lang="nl-NL" dirty="0"/>
          </a:p>
          <a:p>
            <a:r>
              <a:rPr lang="nl-NL" dirty="0" smtClean="0"/>
              <a:t>Getallen les 4</a:t>
            </a:r>
          </a:p>
          <a:p>
            <a:r>
              <a:rPr lang="nl-NL" dirty="0" smtClean="0"/>
              <a:t>Optellen en aftrekken in dagelijkse situaties </a:t>
            </a:r>
          </a:p>
          <a:p>
            <a:r>
              <a:rPr lang="nl-NL" dirty="0" smtClean="0"/>
              <a:t>Getallen les 5: </a:t>
            </a:r>
          </a:p>
          <a:p>
            <a:r>
              <a:rPr lang="nl-NL" dirty="0" smtClean="0"/>
              <a:t>Vermenigvuldigen en delen in dagelijkse situaties</a:t>
            </a:r>
          </a:p>
          <a:p>
            <a:endParaRPr lang="nl-NL" dirty="0"/>
          </a:p>
          <a:p>
            <a:r>
              <a:rPr lang="nl-NL" dirty="0" smtClean="0"/>
              <a:t>Campingsom vergeten te behandelen</a:t>
            </a:r>
          </a:p>
          <a:p>
            <a:r>
              <a:rPr lang="nl-NL" dirty="0" smtClean="0"/>
              <a:t>Valkuil les 3 som 5: Bloemen</a:t>
            </a:r>
          </a:p>
          <a:p>
            <a:endParaRPr lang="nl-NL" dirty="0"/>
          </a:p>
          <a:p>
            <a:r>
              <a:rPr lang="nl-NL" dirty="0" smtClean="0"/>
              <a:t>Les 4: boodschappenlijst </a:t>
            </a:r>
          </a:p>
          <a:p>
            <a:r>
              <a:rPr lang="nl-NL" dirty="0" smtClean="0"/>
              <a:t>Bankafschrift </a:t>
            </a:r>
          </a:p>
          <a:p>
            <a:endParaRPr lang="nl-NL" dirty="0"/>
          </a:p>
          <a:p>
            <a:r>
              <a:rPr lang="nl-NL" dirty="0" smtClean="0"/>
              <a:t>Voorbeeld examensom 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524000" y="228601"/>
            <a:ext cx="6543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les 3: </a:t>
            </a:r>
          </a:p>
          <a:p>
            <a:r>
              <a:rPr lang="nl-NL" dirty="0" smtClean="0"/>
              <a:t>Bekijk en maak opgave 14 a, b en c ook. Deze komt terug in de toets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2819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50577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362200"/>
          </a:xfrm>
        </p:spPr>
        <p:txBody>
          <a:bodyPr>
            <a:normAutofit fontScale="90000"/>
          </a:bodyPr>
          <a:lstStyle/>
          <a:p>
            <a:pPr algn="l"/>
            <a:r>
              <a:rPr lang="nl-NL" sz="2400" dirty="0" smtClean="0"/>
              <a:t>Les 4 optellen en aftrekken in dagelijkse situaties</a:t>
            </a:r>
            <a:br>
              <a:rPr lang="nl-NL" sz="2400" dirty="0" smtClean="0"/>
            </a:br>
            <a:r>
              <a:rPr lang="nl-NL" sz="2400" dirty="0" smtClean="0"/>
              <a:t> </a:t>
            </a:r>
            <a:br>
              <a:rPr lang="nl-NL" sz="2400" dirty="0" smtClean="0"/>
            </a:br>
            <a:r>
              <a:rPr lang="nl-NL" sz="2400" dirty="0" smtClean="0"/>
              <a:t>Welke producten koop je en wat kost het?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 bedrag krijg je aan korting?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Hoeveel moet je uiteindelijk betalen</a:t>
            </a:r>
            <a:endParaRPr lang="nl-NL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81400"/>
            <a:ext cx="3390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23963"/>
            <a:ext cx="6858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3048000" y="609600"/>
            <a:ext cx="348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Moeilijke opgave in rekenblokken 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28800" y="304800"/>
            <a:ext cx="5363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Les 5: vermenigvuldigen en delen in dagelijkse situaties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90600"/>
            <a:ext cx="613867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29432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32766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343400"/>
            <a:ext cx="50387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52400"/>
            <a:ext cx="33432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38200" y="2286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Vraag 4 en vraag 7: Hoe zit het ook al weer met kubieke meters en liters?</a:t>
            </a:r>
          </a:p>
          <a:p>
            <a:endParaRPr lang="nl-NL" dirty="0"/>
          </a:p>
          <a:p>
            <a:r>
              <a:rPr lang="nl-NL" dirty="0" smtClean="0"/>
              <a:t>1 dm3 = 1 liter 		en 1m3 dan?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5817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30670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4876800" y="457200"/>
            <a:ext cx="411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Leer deze rijtjes goed uit je hoofd! </a:t>
            </a:r>
          </a:p>
          <a:p>
            <a:r>
              <a:rPr lang="nl-NL" dirty="0" smtClean="0"/>
              <a:t>Je hebt ze heel veel nodig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kilometers naar millimeters</a:t>
            </a:r>
          </a:p>
          <a:p>
            <a:r>
              <a:rPr lang="nl-NL" dirty="0" smtClean="0"/>
              <a:t>(stappen van 10)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vierkante kilometers naar vierkante millimeters  (stappen van 100)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Van kubieke kilometers naar kubieke millimeters (stappen van 1000)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29051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2202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457200" y="45720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dm3 = 1 liter (een bakje van 10 x 10 x 10 cm daar kan 1 liter in). </a:t>
            </a:r>
          </a:p>
          <a:p>
            <a:endParaRPr lang="nl-NL" dirty="0"/>
          </a:p>
          <a:p>
            <a:r>
              <a:rPr lang="nl-NL" dirty="0" smtClean="0"/>
              <a:t>Van 1 m3 naar 1 dm3 is 1 stap van 1000 in het rijtje van km naar mm</a:t>
            </a:r>
          </a:p>
          <a:p>
            <a:endParaRPr lang="nl-NL" dirty="0" smtClean="0"/>
          </a:p>
          <a:p>
            <a:r>
              <a:rPr lang="nl-NL" dirty="0" smtClean="0"/>
              <a:t>Dus bijvoorbeeld een vijver is 5 x 2 x 1 meter groot (</a:t>
            </a:r>
            <a:r>
              <a:rPr lang="nl-NL" dirty="0" err="1" smtClean="0"/>
              <a:t>LxBxH</a:t>
            </a:r>
            <a:r>
              <a:rPr lang="nl-NL" dirty="0" smtClean="0"/>
              <a:t>) = 10 m3 </a:t>
            </a:r>
          </a:p>
          <a:p>
            <a:endParaRPr lang="nl-NL" dirty="0"/>
          </a:p>
          <a:p>
            <a:r>
              <a:rPr lang="nl-NL" dirty="0" smtClean="0"/>
              <a:t>Dit doe je x 1000 om er dm3 van te maken.  </a:t>
            </a:r>
            <a:r>
              <a:rPr lang="nl-NL" dirty="0" smtClean="0"/>
              <a:t>En dan zet je het om </a:t>
            </a:r>
            <a:r>
              <a:rPr lang="nl-NL" smtClean="0"/>
              <a:t>naar liters. </a:t>
            </a:r>
            <a:endParaRPr lang="nl-N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235</Words>
  <Application>Microsoft Office PowerPoint</Application>
  <PresentationFormat>Diavoorstelling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Dia 1</vt:lpstr>
      <vt:lpstr>Dia 2</vt:lpstr>
      <vt:lpstr>Les 4 optellen en aftrekken in dagelijkse situaties   Welke producten koop je en wat kost het?  Welk bedrag krijg je aan korting?  Hoeveel moet je uiteindelijk betalen</vt:lpstr>
      <vt:lpstr>Dia 4</vt:lpstr>
      <vt:lpstr>Dia 5</vt:lpstr>
      <vt:lpstr>Dia 6</vt:lpstr>
      <vt:lpstr>Dia 7</vt:lpstr>
      <vt:lpstr>Dia 8</vt:lpstr>
      <vt:lpstr>Dia 9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Marga</dc:creator>
  <cp:lastModifiedBy>Marga</cp:lastModifiedBy>
  <cp:revision>11</cp:revision>
  <dcterms:created xsi:type="dcterms:W3CDTF">2016-10-07T09:06:18Z</dcterms:created>
  <dcterms:modified xsi:type="dcterms:W3CDTF">2016-10-09T08:50:06Z</dcterms:modified>
</cp:coreProperties>
</file>