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70" r:id="rId9"/>
    <p:sldId id="263" r:id="rId10"/>
    <p:sldId id="265" r:id="rId11"/>
    <p:sldId id="264" r:id="rId12"/>
    <p:sldId id="267" r:id="rId13"/>
    <p:sldId id="266" r:id="rId14"/>
    <p:sldId id="268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Rechthoe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Rechthoe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3-3-2017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7744" y="1988840"/>
            <a:ext cx="6477000" cy="3240360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ACT:</a:t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/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Ambulante </a:t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compressie</a:t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Therapie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</a:t>
            </a:r>
            <a:r>
              <a:rPr lang="nl-NL" baseline="30000" dirty="0" smtClean="0"/>
              <a:t>e</a:t>
            </a:r>
            <a:r>
              <a:rPr lang="nl-NL" dirty="0" smtClean="0"/>
              <a:t> korte rekzwachtel.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Tegengestelde richting</a:t>
            </a:r>
          </a:p>
          <a:p>
            <a:r>
              <a:rPr lang="nl-NL" dirty="0" smtClean="0"/>
              <a:t>Idem a t/m f</a:t>
            </a:r>
          </a:p>
          <a:p>
            <a:r>
              <a:rPr lang="nl-NL" dirty="0" smtClean="0"/>
              <a:t>Rol leiden</a:t>
            </a:r>
          </a:p>
          <a:p>
            <a:r>
              <a:rPr lang="nl-NL" dirty="0" smtClean="0"/>
              <a:t>Gaten van 1</a:t>
            </a:r>
            <a:r>
              <a:rPr lang="nl-NL" baseline="30000" dirty="0" smtClean="0"/>
              <a:t>e</a:t>
            </a:r>
            <a:r>
              <a:rPr lang="nl-NL" dirty="0" smtClean="0"/>
              <a:t> rol dicht maken</a:t>
            </a:r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5" descr="korte-rek(1)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67056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Taken verzorgende/verpleegkundige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Informeren over werking van zwachtels</a:t>
            </a:r>
          </a:p>
          <a:p>
            <a:pPr>
              <a:buNone/>
            </a:pPr>
            <a:r>
              <a:rPr lang="nl-NL" dirty="0" err="1" smtClean="0"/>
              <a:t>Zv</a:t>
            </a:r>
            <a:r>
              <a:rPr lang="nl-NL" dirty="0" smtClean="0"/>
              <a:t> regelmatig laten bewegen/lopen</a:t>
            </a:r>
          </a:p>
          <a:p>
            <a:pPr>
              <a:buNone/>
            </a:pPr>
            <a:r>
              <a:rPr lang="nl-NL" dirty="0" smtClean="0"/>
              <a:t>Liever vaker kleine stukjes dan 1x lang lopen</a:t>
            </a:r>
          </a:p>
          <a:p>
            <a:pPr>
              <a:buNone/>
            </a:pPr>
            <a:r>
              <a:rPr lang="nl-NL" dirty="0" err="1" smtClean="0"/>
              <a:t>Zv</a:t>
            </a:r>
            <a:r>
              <a:rPr lang="nl-NL" dirty="0" smtClean="0"/>
              <a:t> stimuleren/ motiveren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Als </a:t>
            </a:r>
            <a:r>
              <a:rPr lang="nl-NL" dirty="0" err="1" smtClean="0"/>
              <a:t>zv</a:t>
            </a:r>
            <a:r>
              <a:rPr lang="nl-NL" dirty="0" smtClean="0"/>
              <a:t> zit: </a:t>
            </a:r>
          </a:p>
          <a:p>
            <a:r>
              <a:rPr lang="nl-NL" dirty="0" smtClean="0"/>
              <a:t>Benen omhoog</a:t>
            </a:r>
          </a:p>
          <a:p>
            <a:r>
              <a:rPr lang="nl-NL" dirty="0" smtClean="0"/>
              <a:t>Regelmatig tenen bewegen, voeten draaien</a:t>
            </a:r>
          </a:p>
          <a:p>
            <a:pPr marL="0" indent="0">
              <a:buNone/>
            </a:pPr>
            <a:r>
              <a:rPr lang="nl-NL" dirty="0" smtClean="0"/>
              <a:t>gevolg: kuit krijgt pompfunctie om bloed omhoog te pompen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u="sng" dirty="0" smtClean="0"/>
              <a:t>Korte rekzwachtels:</a:t>
            </a:r>
          </a:p>
          <a:p>
            <a:r>
              <a:rPr lang="nl-NL" dirty="0" smtClean="0"/>
              <a:t>Worden gebruikt bij mobiele </a:t>
            </a:r>
            <a:r>
              <a:rPr lang="nl-NL" dirty="0" err="1" smtClean="0"/>
              <a:t>zv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Doen druk op weefsel toenemen als spieren aanspannen</a:t>
            </a:r>
            <a:br>
              <a:rPr lang="nl-NL" dirty="0" smtClean="0"/>
            </a:br>
            <a:r>
              <a:rPr lang="nl-NL" dirty="0" smtClean="0"/>
              <a:t>Blijven ‘s nachts ook aan</a:t>
            </a:r>
            <a:br>
              <a:rPr lang="nl-NL" dirty="0" smtClean="0"/>
            </a:br>
            <a:endParaRPr lang="nl-NL" dirty="0" smtClean="0"/>
          </a:p>
          <a:p>
            <a:pPr>
              <a:buNone/>
            </a:pPr>
            <a:r>
              <a:rPr lang="nl-NL" u="sng" dirty="0" smtClean="0"/>
              <a:t>Lange rekzwachtels:</a:t>
            </a:r>
          </a:p>
          <a:p>
            <a:r>
              <a:rPr lang="nl-NL" dirty="0" smtClean="0"/>
              <a:t>Worden gebruikt bij bedlegerige </a:t>
            </a:r>
            <a:r>
              <a:rPr lang="nl-NL" dirty="0" err="1" smtClean="0"/>
              <a:t>zv</a:t>
            </a:r>
            <a:endParaRPr lang="nl-NL" dirty="0" smtClean="0"/>
          </a:p>
          <a:p>
            <a:r>
              <a:rPr lang="nl-NL" dirty="0" smtClean="0"/>
              <a:t>Oefenen druk uit als spieren ontspannen</a:t>
            </a:r>
          </a:p>
          <a:p>
            <a:r>
              <a:rPr lang="nl-NL" dirty="0" smtClean="0"/>
              <a:t>‘s Nachts uit, anders gaan ze knellen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>
                <a:latin typeface="+mn-lt"/>
              </a:rPr>
              <a:t>Cbo</a:t>
            </a:r>
            <a:r>
              <a:rPr lang="nl-NL" dirty="0" smtClean="0">
                <a:latin typeface="+mn-lt"/>
              </a:rPr>
              <a:t> voorlichting en adviezen: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Voor leefstijl </a:t>
            </a:r>
            <a:r>
              <a:rPr lang="nl-NL" dirty="0" err="1" smtClean="0"/>
              <a:t>zv</a:t>
            </a:r>
            <a:r>
              <a:rPr lang="nl-NL" dirty="0" smtClean="0"/>
              <a:t>.</a:t>
            </a:r>
          </a:p>
          <a:p>
            <a:pPr>
              <a:buNone/>
            </a:pPr>
            <a:r>
              <a:rPr lang="nl-NL" dirty="0" smtClean="0"/>
              <a:t>• vermijden van immobiliteit</a:t>
            </a:r>
          </a:p>
          <a:p>
            <a:pPr>
              <a:buNone/>
            </a:pPr>
            <a:r>
              <a:rPr lang="nl-NL" dirty="0" smtClean="0"/>
              <a:t>• stimuleren van gebruik van kuitspierpomp </a:t>
            </a:r>
            <a:br>
              <a:rPr lang="nl-NL" dirty="0" smtClean="0"/>
            </a:br>
            <a:r>
              <a:rPr lang="nl-NL" dirty="0" smtClean="0"/>
              <a:t>(lopen, adequaat schoeisel)</a:t>
            </a:r>
          </a:p>
          <a:p>
            <a:pPr>
              <a:buNone/>
            </a:pPr>
            <a:r>
              <a:rPr lang="nl-NL" dirty="0" smtClean="0"/>
              <a:t>• vermijden van (ontstaan van) overgewicht</a:t>
            </a:r>
          </a:p>
          <a:p>
            <a:pPr>
              <a:buNone/>
            </a:pPr>
            <a:r>
              <a:rPr lang="nl-NL" dirty="0" smtClean="0"/>
              <a:t>• stimuleren van adequate voeding</a:t>
            </a:r>
          </a:p>
          <a:p>
            <a:pPr>
              <a:buNone/>
            </a:pPr>
            <a:r>
              <a:rPr lang="nl-NL" dirty="0" smtClean="0"/>
              <a:t>• afraden van </a:t>
            </a:r>
            <a:r>
              <a:rPr lang="nl-NL" dirty="0" smtClean="0"/>
              <a:t>roken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ACT?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Ambulant = bewegen</a:t>
            </a:r>
          </a:p>
          <a:p>
            <a:r>
              <a:rPr lang="nl-NL" dirty="0" smtClean="0"/>
              <a:t>Compressie = druk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ACT oefent druk en beweging uit.</a:t>
            </a:r>
          </a:p>
          <a:p>
            <a:pPr marL="0" indent="0">
              <a:buNone/>
            </a:pPr>
            <a:r>
              <a:rPr lang="nl-NL" dirty="0" smtClean="0"/>
              <a:t>De zwachtels voeren druk uit tijdens het lopen en staan. Als de zorgvrager ligt wordt er weinig druk uitgevoerd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ACT?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Oedeem aan benen</a:t>
            </a:r>
          </a:p>
          <a:p>
            <a:pPr lvl="0">
              <a:buClr>
                <a:srgbClr val="009DD9"/>
              </a:buClr>
              <a:buNone/>
            </a:pPr>
            <a:endParaRPr lang="nl-NL" sz="1800" u="sng" dirty="0" smtClean="0">
              <a:solidFill>
                <a:prstClr val="black"/>
              </a:solidFill>
            </a:endParaRPr>
          </a:p>
          <a:p>
            <a:pPr lvl="0">
              <a:buClr>
                <a:srgbClr val="009DD9"/>
              </a:buClr>
              <a:buNone/>
            </a:pPr>
            <a:r>
              <a:rPr lang="nl-NL" sz="2600" u="sng" dirty="0" smtClean="0">
                <a:solidFill>
                  <a:prstClr val="black"/>
                </a:solidFill>
              </a:rPr>
              <a:t>Oorzaak</a:t>
            </a:r>
            <a:r>
              <a:rPr lang="nl-NL" sz="2600" u="sng" dirty="0">
                <a:solidFill>
                  <a:prstClr val="black"/>
                </a:solidFill>
              </a:rPr>
              <a:t>:</a:t>
            </a:r>
          </a:p>
          <a:p>
            <a:pPr lvl="0">
              <a:buClr>
                <a:srgbClr val="009DD9"/>
              </a:buClr>
              <a:buFontTx/>
              <a:buChar char="-"/>
            </a:pPr>
            <a:r>
              <a:rPr lang="nl-NL" sz="2600" dirty="0">
                <a:solidFill>
                  <a:prstClr val="black"/>
                </a:solidFill>
              </a:rPr>
              <a:t>Slecht functionerende beenaders</a:t>
            </a:r>
          </a:p>
          <a:p>
            <a:pPr lvl="0">
              <a:buClr>
                <a:srgbClr val="009DD9"/>
              </a:buClr>
              <a:buFontTx/>
              <a:buChar char="-"/>
            </a:pPr>
            <a:r>
              <a:rPr lang="nl-NL" sz="2600" dirty="0">
                <a:solidFill>
                  <a:prstClr val="black"/>
                </a:solidFill>
              </a:rPr>
              <a:t>Onvoldoende pompwerking hart</a:t>
            </a:r>
          </a:p>
          <a:p>
            <a:pPr lvl="0">
              <a:buClr>
                <a:srgbClr val="009DD9"/>
              </a:buClr>
              <a:buNone/>
            </a:pPr>
            <a:r>
              <a:rPr lang="nl-NL" sz="2600" dirty="0">
                <a:solidFill>
                  <a:prstClr val="black"/>
                </a:solidFill>
              </a:rPr>
              <a:t>    (hartfalen)</a:t>
            </a:r>
          </a:p>
          <a:p>
            <a:pPr>
              <a:buNone/>
            </a:pPr>
            <a:r>
              <a:rPr lang="nl-NL" sz="2600" u="sng" dirty="0" smtClean="0"/>
              <a:t>Gevolg:</a:t>
            </a:r>
          </a:p>
          <a:p>
            <a:pPr>
              <a:buNone/>
            </a:pPr>
            <a:r>
              <a:rPr lang="nl-NL" sz="2600" dirty="0" smtClean="0"/>
              <a:t>Moeizamer terugvloed van bloed naar hart</a:t>
            </a:r>
          </a:p>
          <a:p>
            <a:pPr>
              <a:buNone/>
            </a:pPr>
            <a:r>
              <a:rPr lang="nl-NL" sz="2600" dirty="0" smtClean="0"/>
              <a:t>Slecht doorbloedde benen      </a:t>
            </a:r>
          </a:p>
          <a:p>
            <a:pPr>
              <a:buNone/>
            </a:pPr>
            <a:r>
              <a:rPr lang="nl-NL" sz="2600" dirty="0" smtClean="0"/>
              <a:t>Ulcus cruris</a:t>
            </a:r>
            <a:endParaRPr lang="nl-NL" sz="2600" dirty="0"/>
          </a:p>
        </p:txBody>
      </p:sp>
      <p:sp>
        <p:nvSpPr>
          <p:cNvPr id="10" name="Gekromde PIJL-LINKS 9"/>
          <p:cNvSpPr/>
          <p:nvPr/>
        </p:nvSpPr>
        <p:spPr>
          <a:xfrm rot="10182499" flipH="1">
            <a:off x="7455116" y="1689791"/>
            <a:ext cx="972598" cy="28937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12" name="Rechte verbindingslijn met pijl 11"/>
          <p:cNvCxnSpPr/>
          <p:nvPr/>
        </p:nvCxnSpPr>
        <p:spPr>
          <a:xfrm>
            <a:off x="4644008" y="508518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 hart.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Aanzuigen van bloed uit aders</a:t>
            </a:r>
          </a:p>
          <a:p>
            <a:pPr>
              <a:buNone/>
            </a:pPr>
            <a:r>
              <a:rPr lang="nl-NL" dirty="0" smtClean="0"/>
              <a:t>Pompen van bloed in slagaders</a:t>
            </a:r>
          </a:p>
          <a:p>
            <a:pPr>
              <a:buNone/>
            </a:pPr>
            <a:r>
              <a:rPr lang="nl-NL" dirty="0" smtClean="0"/>
              <a:t>Elektrische prikkel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hartfal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883080"/>
            <a:ext cx="3272011" cy="3576384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 beenaders.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 descr="spatader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916832"/>
            <a:ext cx="5328592" cy="3888432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Doel van ACT.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Terugvloed aderlijk bloed stimuleren</a:t>
            </a:r>
          </a:p>
          <a:p>
            <a:r>
              <a:rPr lang="nl-NL" dirty="0" smtClean="0"/>
              <a:t>Slagaderlijke doorbloeding instant houden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u="sng" dirty="0" smtClean="0"/>
              <a:t>Actie:</a:t>
            </a:r>
          </a:p>
          <a:p>
            <a:pPr>
              <a:buFontTx/>
              <a:buChar char="-"/>
            </a:pPr>
            <a:r>
              <a:rPr lang="nl-NL" dirty="0" smtClean="0"/>
              <a:t>Druk uitoefenen op been:</a:t>
            </a:r>
          </a:p>
          <a:p>
            <a:pPr>
              <a:buNone/>
            </a:pPr>
            <a:r>
              <a:rPr lang="nl-NL" dirty="0" smtClean="0"/>
              <a:t>    elastische kous, lange- of korte rekzwachtel</a:t>
            </a:r>
          </a:p>
          <a:p>
            <a:pPr>
              <a:buNone/>
            </a:pPr>
            <a:r>
              <a:rPr lang="nl-NL" dirty="0" smtClean="0"/>
              <a:t>    (compressie klassen)</a:t>
            </a:r>
          </a:p>
          <a:p>
            <a:pPr>
              <a:buFontTx/>
              <a:buChar char="-"/>
            </a:pPr>
            <a:r>
              <a:rPr lang="nl-NL" dirty="0" smtClean="0"/>
              <a:t>Bewegen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Zwachtelen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Volgens </a:t>
            </a:r>
            <a:r>
              <a:rPr lang="nl-NL" dirty="0" err="1" smtClean="0"/>
              <a:t>cbo</a:t>
            </a:r>
            <a:r>
              <a:rPr lang="nl-NL" dirty="0" smtClean="0"/>
              <a:t> richtlijnen</a:t>
            </a:r>
          </a:p>
          <a:p>
            <a:r>
              <a:rPr lang="nl-NL" dirty="0" smtClean="0"/>
              <a:t>Korte rekzwachtels: meest gebruikt!!</a:t>
            </a:r>
          </a:p>
          <a:p>
            <a:r>
              <a:rPr lang="nl-NL" dirty="0" smtClean="0"/>
              <a:t>Lange rekzwachtels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Compressie met hoge druk effectiever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Polsteren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Verdelen van druk onder zwachtel</a:t>
            </a:r>
          </a:p>
          <a:p>
            <a:r>
              <a:rPr lang="nl-NL" dirty="0" err="1" smtClean="0"/>
              <a:t>Mbv</a:t>
            </a:r>
            <a:r>
              <a:rPr lang="nl-NL" dirty="0" smtClean="0"/>
              <a:t> veerkrachtig/zacht materiaal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256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Korte </a:t>
            </a:r>
            <a:r>
              <a:rPr lang="nl-NL" dirty="0" err="1" smtClean="0"/>
              <a:t>rekzwachtels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Starten onder teenbasis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1x Vastzetten zwachtel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1x rond voet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1/3 hak 2/3 hiel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1/3 hak 2/3 voetzool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1x rond enkel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Rol laten lopen op been (niet in de hand houden)</a:t>
            </a:r>
          </a:p>
          <a:p>
            <a:pPr marL="514350" indent="-514350">
              <a:buFont typeface="+mj-lt"/>
              <a:buAutoNum type="alphaLcParenR"/>
            </a:pPr>
            <a:r>
              <a:rPr lang="nl-NL" dirty="0" smtClean="0"/>
              <a:t>Tot 2 vingers onder de knie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535</TotalTime>
  <Words>287</Words>
  <Application>Microsoft Office PowerPoint</Application>
  <PresentationFormat>Diavoorstelling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Mediaan</vt:lpstr>
      <vt:lpstr>ACT:  Ambulante  compressie Therapie</vt:lpstr>
      <vt:lpstr>Wat is ACT?</vt:lpstr>
      <vt:lpstr>Waarom ACT?</vt:lpstr>
      <vt:lpstr>Werking hart.</vt:lpstr>
      <vt:lpstr>Werking beenaders.</vt:lpstr>
      <vt:lpstr>Doel van ACT.</vt:lpstr>
      <vt:lpstr>Zwachtelen </vt:lpstr>
      <vt:lpstr>Polsteren</vt:lpstr>
      <vt:lpstr>1e Korte rekzwachtels.</vt:lpstr>
      <vt:lpstr>2e korte rekzwachtel.</vt:lpstr>
      <vt:lpstr>PowerPoint-presentatie</vt:lpstr>
      <vt:lpstr>Taken verzorgende/verpleegkundige</vt:lpstr>
      <vt:lpstr>PowerPoint-presentatie</vt:lpstr>
      <vt:lpstr>Cbo voorlichting en adviezen: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</dc:title>
  <dc:creator>J. Klooster</dc:creator>
  <cp:lastModifiedBy>J. Klooster</cp:lastModifiedBy>
  <cp:revision>18</cp:revision>
  <dcterms:modified xsi:type="dcterms:W3CDTF">2017-03-03T14:28:55Z</dcterms:modified>
</cp:coreProperties>
</file>