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1" r:id="rId4"/>
    <p:sldId id="258" r:id="rId5"/>
    <p:sldId id="292" r:id="rId6"/>
    <p:sldId id="260" r:id="rId7"/>
    <p:sldId id="294" r:id="rId8"/>
    <p:sldId id="261" r:id="rId9"/>
    <p:sldId id="295" r:id="rId10"/>
    <p:sldId id="262" r:id="rId11"/>
    <p:sldId id="296" r:id="rId12"/>
    <p:sldId id="263" r:id="rId13"/>
    <p:sldId id="297" r:id="rId14"/>
    <p:sldId id="264" r:id="rId15"/>
    <p:sldId id="298" r:id="rId16"/>
    <p:sldId id="307" r:id="rId17"/>
    <p:sldId id="265" r:id="rId18"/>
    <p:sldId id="299" r:id="rId19"/>
    <p:sldId id="269" r:id="rId20"/>
    <p:sldId id="303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36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77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32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3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094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58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343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569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6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34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83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55EC-2560-4583-B6D0-B6F8793601D0}" type="datetimeFigureOut">
              <a:rPr lang="nl-NL" smtClean="0"/>
              <a:t>16-2-2017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744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FRUIT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8151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6. </a:t>
            </a:r>
            <a:r>
              <a:rPr lang="nl-NL" dirty="0" err="1"/>
              <a:t>Pyrus</a:t>
            </a:r>
            <a:r>
              <a:rPr lang="nl-NL" dirty="0"/>
              <a:t> communis</a:t>
            </a:r>
          </a:p>
        </p:txBody>
      </p:sp>
      <p:pic>
        <p:nvPicPr>
          <p:cNvPr id="20482" name="Picture 2" descr="http://media.web.britannica.com/eb-media/86/9686-004-567EA2F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1556792"/>
            <a:ext cx="488632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161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(gewone peer)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Bloei:  voorjaar april/mei door kruisbestuiving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Snoei: Eind winter/begin voorjaar of zomer</a:t>
            </a:r>
          </a:p>
          <a:p>
            <a:endParaRPr lang="nl-NL" dirty="0"/>
          </a:p>
          <a:p>
            <a:r>
              <a:rPr lang="nl-NL" dirty="0" smtClean="0"/>
              <a:t>Toepassing: Snijgroen, boom of leiplant (15m)</a:t>
            </a:r>
          </a:p>
        </p:txBody>
      </p:sp>
    </p:spTree>
    <p:extLst>
      <p:ext uri="{BB962C8B-B14F-4D97-AF65-F5344CB8AC3E}">
        <p14:creationId xmlns:p14="http://schemas.microsoft.com/office/powerpoint/2010/main" val="2082215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7. </a:t>
            </a:r>
            <a:r>
              <a:rPr lang="nl-NL" dirty="0" err="1"/>
              <a:t>Pyrus</a:t>
            </a:r>
            <a:r>
              <a:rPr lang="nl-NL" dirty="0"/>
              <a:t> </a:t>
            </a:r>
            <a:r>
              <a:rPr lang="nl-NL" dirty="0" smtClean="0"/>
              <a:t>Communis 'Conference</a:t>
            </a:r>
            <a:r>
              <a:rPr lang="nl-NL" dirty="0"/>
              <a:t>'</a:t>
            </a:r>
          </a:p>
        </p:txBody>
      </p:sp>
      <p:pic>
        <p:nvPicPr>
          <p:cNvPr id="21506" name="Picture 2" descr="http://www.sanguisorba.be/Medias/Webshop1/603270_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5962650" cy="466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043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</a:t>
            </a:r>
            <a:r>
              <a:rPr lang="nl-NL" dirty="0" smtClean="0"/>
              <a:t>enmerken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Bloei: voorjaar/wit</a:t>
            </a:r>
          </a:p>
          <a:p>
            <a:pPr marL="0" indent="0">
              <a:buNone/>
            </a:pPr>
            <a:r>
              <a:rPr lang="nl-NL" sz="2000" dirty="0" smtClean="0"/>
              <a:t>Weinig ziektegevoelig</a:t>
            </a:r>
            <a:endParaRPr lang="nl-NL" sz="2000" dirty="0"/>
          </a:p>
          <a:p>
            <a:r>
              <a:rPr lang="nl-NL" dirty="0" smtClean="0"/>
              <a:t>Smaak: zoet, sappige handpeer</a:t>
            </a:r>
          </a:p>
          <a:p>
            <a:endParaRPr lang="nl-NL" dirty="0"/>
          </a:p>
          <a:p>
            <a:r>
              <a:rPr lang="nl-NL" dirty="0" smtClean="0"/>
              <a:t>Snoei: in de winter, in de zomer waterloten verwijderen</a:t>
            </a:r>
          </a:p>
          <a:p>
            <a:endParaRPr lang="nl-NL" dirty="0"/>
          </a:p>
          <a:p>
            <a:r>
              <a:rPr lang="nl-NL" dirty="0" smtClean="0"/>
              <a:t>Hoogte: 8-12 meter</a:t>
            </a:r>
          </a:p>
        </p:txBody>
      </p:sp>
    </p:spTree>
    <p:extLst>
      <p:ext uri="{BB962C8B-B14F-4D97-AF65-F5344CB8AC3E}">
        <p14:creationId xmlns:p14="http://schemas.microsoft.com/office/powerpoint/2010/main" val="813683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8. </a:t>
            </a:r>
            <a:r>
              <a:rPr lang="nl-NL" dirty="0" err="1"/>
              <a:t>Pyrus</a:t>
            </a:r>
            <a:r>
              <a:rPr lang="nl-NL" dirty="0"/>
              <a:t> ''</a:t>
            </a:r>
            <a:r>
              <a:rPr lang="nl-NL" dirty="0" err="1"/>
              <a:t>Gieser</a:t>
            </a:r>
            <a:r>
              <a:rPr lang="nl-NL" dirty="0"/>
              <a:t> Wildeman'</a:t>
            </a:r>
          </a:p>
        </p:txBody>
      </p:sp>
      <p:pic>
        <p:nvPicPr>
          <p:cNvPr id="22530" name="Picture 2" descr="http://www.tuincentrumvanherwijnen.nl/web/images/stories/fruitgoed/fruitbomen/peer-pyrus-communis-gieser-wildeman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26876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037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(stoofpeer)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Bloei: april/ wit</a:t>
            </a:r>
          </a:p>
          <a:p>
            <a:endParaRPr lang="nl-NL" dirty="0"/>
          </a:p>
          <a:p>
            <a:r>
              <a:rPr lang="nl-NL" dirty="0" smtClean="0"/>
              <a:t>Smaak: Eerst koken voor consumptie</a:t>
            </a:r>
          </a:p>
          <a:p>
            <a:endParaRPr lang="nl-NL" dirty="0"/>
          </a:p>
          <a:p>
            <a:r>
              <a:rPr lang="nl-NL" dirty="0" smtClean="0"/>
              <a:t>Snoei: in de winter/ in de zomer waterloten verwijderen</a:t>
            </a:r>
          </a:p>
          <a:p>
            <a:endParaRPr lang="nl-NL" dirty="0"/>
          </a:p>
          <a:p>
            <a:r>
              <a:rPr lang="nl-NL" dirty="0" smtClean="0"/>
              <a:t>Hoogte: minimaal 3 meter</a:t>
            </a:r>
          </a:p>
        </p:txBody>
      </p:sp>
    </p:spTree>
    <p:extLst>
      <p:ext uri="{BB962C8B-B14F-4D97-AF65-F5344CB8AC3E}">
        <p14:creationId xmlns:p14="http://schemas.microsoft.com/office/powerpoint/2010/main" val="3428387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/>
              <a:t>http://www.fruittrends.nl/uw-fruitboom/pruimenboom</a:t>
            </a:r>
            <a:r>
              <a:rPr lang="nl-NL" dirty="0" smtClean="0"/>
              <a:t>/</a:t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6832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9. Prunus </a:t>
            </a:r>
            <a:r>
              <a:rPr lang="nl-NL" dirty="0" err="1"/>
              <a:t>domestica</a:t>
            </a:r>
            <a:endParaRPr lang="nl-NL" dirty="0"/>
          </a:p>
        </p:txBody>
      </p:sp>
      <p:pic>
        <p:nvPicPr>
          <p:cNvPr id="23554" name="Picture 2" descr="http://www.val-znanje.com/images/stories/ljekovitobilje/115-sljiv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076950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830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(wilde)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Bloei: voorjaar wit/</a:t>
            </a:r>
            <a:r>
              <a:rPr lang="nl-NL" dirty="0" err="1" smtClean="0"/>
              <a:t>rose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Smaak: </a:t>
            </a:r>
          </a:p>
          <a:p>
            <a:endParaRPr lang="nl-NL" dirty="0"/>
          </a:p>
          <a:p>
            <a:r>
              <a:rPr lang="nl-NL" dirty="0" smtClean="0"/>
              <a:t>Snoei: zomer</a:t>
            </a:r>
          </a:p>
          <a:p>
            <a:endParaRPr lang="nl-NL" dirty="0"/>
          </a:p>
          <a:p>
            <a:r>
              <a:rPr lang="nl-NL" dirty="0" smtClean="0"/>
              <a:t>Toepassing: boom of leiplant </a:t>
            </a:r>
          </a:p>
        </p:txBody>
      </p:sp>
    </p:spTree>
    <p:extLst>
      <p:ext uri="{BB962C8B-B14F-4D97-AF65-F5344CB8AC3E}">
        <p14:creationId xmlns:p14="http://schemas.microsoft.com/office/powerpoint/2010/main" val="1078770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13. Prunus avium en Prunus </a:t>
            </a:r>
            <a:r>
              <a:rPr lang="nl-NL" dirty="0" err="1" smtClean="0"/>
              <a:t>cerasus</a:t>
            </a:r>
            <a:r>
              <a:rPr lang="nl-NL" dirty="0" smtClean="0"/>
              <a:t>, rode kers</a:t>
            </a:r>
            <a:endParaRPr lang="nl-NL" dirty="0"/>
          </a:p>
        </p:txBody>
      </p:sp>
      <p:pic>
        <p:nvPicPr>
          <p:cNvPr id="27650" name="Picture 2" descr="http://www.eurohandelsonderneming.nl/public/fotos/prunus-avium-7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2027532"/>
            <a:ext cx="3174656" cy="317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2" name="Picture 4" descr="http://www.about-garden.com/images_data/3356-prunus-cerasus-burlat-sweet-cherry-tre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2020838"/>
            <a:ext cx="266700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05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 Malus </a:t>
            </a:r>
            <a:r>
              <a:rPr lang="nl-NL" dirty="0" err="1" smtClean="0"/>
              <a:t>domestica</a:t>
            </a:r>
            <a:r>
              <a:rPr lang="nl-NL" dirty="0" smtClean="0"/>
              <a:t>, appel</a:t>
            </a:r>
            <a:endParaRPr lang="nl-NL" dirty="0"/>
          </a:p>
        </p:txBody>
      </p:sp>
      <p:pic>
        <p:nvPicPr>
          <p:cNvPr id="15362" name="Picture 2" descr="http://www.permacultuurnederland.org/upload/Malus%20domestica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1340768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285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</a:t>
            </a:r>
            <a:r>
              <a:rPr lang="nl-NL" dirty="0" smtClean="0"/>
              <a:t>enmerken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b="1" dirty="0" smtClean="0"/>
              <a:t>Bloei</a:t>
            </a:r>
            <a:r>
              <a:rPr lang="nl-NL" dirty="0" smtClean="0"/>
              <a:t>: wit in voorjaar door kruisbestuiving, moeten meerdere bomen aanwezig zijn</a:t>
            </a:r>
          </a:p>
          <a:p>
            <a:endParaRPr lang="nl-NL" dirty="0"/>
          </a:p>
          <a:p>
            <a:r>
              <a:rPr lang="nl-NL" b="1" dirty="0" smtClean="0"/>
              <a:t>Smaak</a:t>
            </a:r>
            <a:r>
              <a:rPr lang="nl-NL" dirty="0" smtClean="0"/>
              <a:t>: zoete kers (vrucht in juli/aug)</a:t>
            </a:r>
          </a:p>
          <a:p>
            <a:endParaRPr lang="nl-NL" dirty="0"/>
          </a:p>
          <a:p>
            <a:r>
              <a:rPr lang="nl-NL" b="1" dirty="0" smtClean="0"/>
              <a:t>Snoei</a:t>
            </a:r>
            <a:r>
              <a:rPr lang="nl-NL" dirty="0" smtClean="0"/>
              <a:t>: in zomerseizoen</a:t>
            </a:r>
          </a:p>
          <a:p>
            <a:endParaRPr lang="nl-NL" dirty="0"/>
          </a:p>
          <a:p>
            <a:r>
              <a:rPr lang="nl-NL" b="1" dirty="0" smtClean="0"/>
              <a:t>Toepassing</a:t>
            </a:r>
            <a:r>
              <a:rPr lang="nl-NL" dirty="0" smtClean="0"/>
              <a:t>: boom of leiplant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4981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(wilde appel)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Bloei: mei, wit</a:t>
            </a:r>
          </a:p>
          <a:p>
            <a:endParaRPr lang="nl-NL" dirty="0"/>
          </a:p>
          <a:p>
            <a:r>
              <a:rPr lang="nl-NL" dirty="0" smtClean="0"/>
              <a:t>Vrucht: duurt drie jaar voordat hij vrucht draagt. In september vruchten. </a:t>
            </a:r>
            <a:r>
              <a:rPr lang="nl-NL" dirty="0"/>
              <a:t>Z</a:t>
            </a:r>
            <a:r>
              <a:rPr lang="nl-NL" dirty="0" smtClean="0"/>
              <a:t>ure smaak maar wel te eten.</a:t>
            </a:r>
          </a:p>
          <a:p>
            <a:endParaRPr lang="nl-NL" dirty="0"/>
          </a:p>
          <a:p>
            <a:r>
              <a:rPr lang="nl-NL" dirty="0" smtClean="0"/>
              <a:t>Snoei: In winter en bijsnoeien in zomer</a:t>
            </a:r>
          </a:p>
          <a:p>
            <a:endParaRPr lang="nl-NL" dirty="0"/>
          </a:p>
          <a:p>
            <a:r>
              <a:rPr lang="nl-NL" dirty="0" smtClean="0"/>
              <a:t>Hoogte: 170 cm</a:t>
            </a:r>
          </a:p>
          <a:p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402877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Malus ‘</a:t>
            </a:r>
            <a:r>
              <a:rPr lang="nl-NL" dirty="0" err="1" smtClean="0"/>
              <a:t>Elstar</a:t>
            </a:r>
            <a:r>
              <a:rPr lang="nl-NL" dirty="0" smtClean="0"/>
              <a:t>’, appel</a:t>
            </a:r>
            <a:endParaRPr lang="nl-NL" dirty="0"/>
          </a:p>
        </p:txBody>
      </p:sp>
      <p:pic>
        <p:nvPicPr>
          <p:cNvPr id="16386" name="Picture 2" descr="http://www.tuincentrumvanherwijnen.nl/web/images/stories/fruitgoed/fruitbomen/appel-malus-domestica-elstar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1340768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89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</a:t>
            </a:r>
            <a:r>
              <a:rPr lang="nl-NL" dirty="0" smtClean="0"/>
              <a:t>enmerken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Bloei: voorjaar </a:t>
            </a:r>
          </a:p>
          <a:p>
            <a:pPr marL="0" indent="0">
              <a:buNone/>
            </a:pPr>
            <a:r>
              <a:rPr lang="nl-NL" sz="1800" dirty="0" smtClean="0"/>
              <a:t>Zelf bestuivend maar </a:t>
            </a:r>
            <a:r>
              <a:rPr lang="nl-NL" sz="1800" dirty="0"/>
              <a:t>door kruisbestuiving met  </a:t>
            </a:r>
            <a:r>
              <a:rPr lang="nl-NL" sz="1800" dirty="0" err="1"/>
              <a:t>Delcorf</a:t>
            </a:r>
            <a:r>
              <a:rPr lang="nl-NL" sz="1800" dirty="0"/>
              <a:t>/</a:t>
            </a:r>
            <a:r>
              <a:rPr lang="nl-NL" sz="1800" dirty="0" err="1"/>
              <a:t>Pinova</a:t>
            </a:r>
            <a:r>
              <a:rPr lang="nl-NL" sz="1800" dirty="0"/>
              <a:t>/Santana/Cox of Golden </a:t>
            </a:r>
            <a:r>
              <a:rPr lang="nl-NL" sz="1800" dirty="0" err="1"/>
              <a:t>delicious</a:t>
            </a:r>
            <a:r>
              <a:rPr lang="nl-NL" sz="1800" dirty="0"/>
              <a:t> meer </a:t>
            </a:r>
            <a:r>
              <a:rPr lang="nl-NL" sz="1800" dirty="0" smtClean="0"/>
              <a:t>succes!</a:t>
            </a:r>
          </a:p>
          <a:p>
            <a:endParaRPr lang="nl-NL" dirty="0"/>
          </a:p>
          <a:p>
            <a:r>
              <a:rPr lang="nl-NL" dirty="0" smtClean="0"/>
              <a:t>Smaak: Zoete herfstappel</a:t>
            </a:r>
          </a:p>
          <a:p>
            <a:endParaRPr lang="nl-NL" dirty="0"/>
          </a:p>
          <a:p>
            <a:r>
              <a:rPr lang="nl-NL" dirty="0" smtClean="0"/>
              <a:t>Snoei: winter of begin juli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799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4. Malus 'Schone van </a:t>
            </a:r>
            <a:r>
              <a:rPr lang="nl-NL" dirty="0" smtClean="0"/>
              <a:t>Boskoop‘, appel</a:t>
            </a:r>
            <a:endParaRPr lang="nl-NL" dirty="0"/>
          </a:p>
        </p:txBody>
      </p:sp>
      <p:pic>
        <p:nvPicPr>
          <p:cNvPr id="18434" name="Picture 2" descr="http://www.atouchofgreen-gardenwebshop.nl/images/images_big/malus%20domestica%20schone%20van%20boskoop800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1520" y="2060848"/>
            <a:ext cx="4846442" cy="363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http://www.fourlangwebprogram.com/fourlang/afbeeldingen/Malus_sylvestri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2064229"/>
            <a:ext cx="3635896" cy="2432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25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(</a:t>
            </a:r>
            <a:r>
              <a:rPr lang="nl-NL" dirty="0" err="1" smtClean="0"/>
              <a:t>Goudreinet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Bloei: Wit/voorjaar (roze knop)</a:t>
            </a:r>
          </a:p>
          <a:p>
            <a:endParaRPr lang="nl-NL" dirty="0"/>
          </a:p>
          <a:p>
            <a:r>
              <a:rPr lang="nl-NL" dirty="0" smtClean="0"/>
              <a:t>Smaak: sappige, stevige, zure knapperige moesappel met wit/ geelachtig vruchtvlees. Bewaarappel </a:t>
            </a:r>
          </a:p>
          <a:p>
            <a:endParaRPr lang="nl-NL" dirty="0"/>
          </a:p>
          <a:p>
            <a:r>
              <a:rPr lang="nl-NL" dirty="0" smtClean="0"/>
              <a:t>Snoei: winter/juli</a:t>
            </a:r>
          </a:p>
          <a:p>
            <a:endParaRPr lang="nl-NL" dirty="0"/>
          </a:p>
          <a:p>
            <a:r>
              <a:rPr lang="nl-NL" dirty="0" smtClean="0"/>
              <a:t>Kleur appel: </a:t>
            </a:r>
            <a:r>
              <a:rPr lang="nl-NL" dirty="0" err="1" smtClean="0"/>
              <a:t>dofgeel</a:t>
            </a:r>
            <a:r>
              <a:rPr lang="nl-NL" dirty="0" smtClean="0"/>
              <a:t> of rood, ligt aan de ondergrond.</a:t>
            </a:r>
          </a:p>
        </p:txBody>
      </p:sp>
    </p:spTree>
    <p:extLst>
      <p:ext uri="{BB962C8B-B14F-4D97-AF65-F5344CB8AC3E}">
        <p14:creationId xmlns:p14="http://schemas.microsoft.com/office/powerpoint/2010/main" val="190789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5. </a:t>
            </a:r>
            <a:r>
              <a:rPr lang="nl-NL" dirty="0" smtClean="0"/>
              <a:t>Malus </a:t>
            </a:r>
            <a:r>
              <a:rPr lang="nl-NL" dirty="0" err="1" smtClean="0"/>
              <a:t>domestica</a:t>
            </a:r>
            <a:r>
              <a:rPr lang="nl-NL" dirty="0" smtClean="0"/>
              <a:t> </a:t>
            </a:r>
            <a:r>
              <a:rPr lang="nl-NL" dirty="0"/>
              <a:t>'Golden </a:t>
            </a:r>
            <a:r>
              <a:rPr lang="nl-NL" dirty="0" err="1" smtClean="0"/>
              <a:t>Delicious</a:t>
            </a:r>
            <a:r>
              <a:rPr lang="nl-NL" dirty="0" smtClean="0"/>
              <a:t>'</a:t>
            </a:r>
            <a:endParaRPr lang="nl-NL" dirty="0"/>
          </a:p>
        </p:txBody>
      </p:sp>
      <p:pic>
        <p:nvPicPr>
          <p:cNvPr id="19458" name="Picture 2" descr="http://webshoptuinmateriaal.nl/shopimages/12/big_Malus%20Golden%20delicious%20%20DSC03176%20(Small)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428625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http://www.tuin-winkel-hoveniersbedrijfvandijk.com/shopimages/12/big_Malus%20Golden%20Delicious%201130325%20(Small).JP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2225824"/>
            <a:ext cx="3746190" cy="249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841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</a:t>
            </a:r>
            <a:r>
              <a:rPr lang="nl-NL" dirty="0" smtClean="0"/>
              <a:t>enmerken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Bloei: voorjaar roze. Appel is geel van kleur</a:t>
            </a:r>
          </a:p>
          <a:p>
            <a:endParaRPr lang="nl-NL" dirty="0"/>
          </a:p>
          <a:p>
            <a:r>
              <a:rPr lang="nl-NL" dirty="0" smtClean="0"/>
              <a:t>Smaak: zacht zure smaak</a:t>
            </a:r>
          </a:p>
          <a:p>
            <a:endParaRPr lang="nl-NL" dirty="0"/>
          </a:p>
          <a:p>
            <a:r>
              <a:rPr lang="nl-NL" dirty="0" smtClean="0"/>
              <a:t>Snoei: winter/juli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769546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331</Words>
  <Application>Microsoft Office PowerPoint</Application>
  <PresentationFormat>Diavoorstelling (4:3)</PresentationFormat>
  <Paragraphs>78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3" baseType="lpstr">
      <vt:lpstr>Arial</vt:lpstr>
      <vt:lpstr>Calibri</vt:lpstr>
      <vt:lpstr>Kantoorthema</vt:lpstr>
      <vt:lpstr>FRUIT</vt:lpstr>
      <vt:lpstr>1. Malus domestica, appel</vt:lpstr>
      <vt:lpstr>Kenmerken (wilde appel)</vt:lpstr>
      <vt:lpstr>2. Malus ‘Elstar’, appel</vt:lpstr>
      <vt:lpstr>Kenmerken</vt:lpstr>
      <vt:lpstr>4. Malus 'Schone van Boskoop‘, appel</vt:lpstr>
      <vt:lpstr>Kenmerken (Goudreinet)</vt:lpstr>
      <vt:lpstr>5. Malus domestica 'Golden Delicious'</vt:lpstr>
      <vt:lpstr>Kenmerken</vt:lpstr>
      <vt:lpstr>6. Pyrus communis</vt:lpstr>
      <vt:lpstr>Kenmerken (gewone peer)</vt:lpstr>
      <vt:lpstr>7. Pyrus Communis 'Conference'</vt:lpstr>
      <vt:lpstr>Kenmerken</vt:lpstr>
      <vt:lpstr>8. Pyrus ''Gieser Wildeman'</vt:lpstr>
      <vt:lpstr>Kenmerken (stoofpeer)</vt:lpstr>
      <vt:lpstr>http://www.fruittrends.nl/uw-fruitboom/pruimenboom/ </vt:lpstr>
      <vt:lpstr>9. Prunus domestica</vt:lpstr>
      <vt:lpstr>Kenmerken (wilde)</vt:lpstr>
      <vt:lpstr>13. Prunus avium en Prunus cerasus, rode kers</vt:lpstr>
      <vt:lpstr>Kenmerken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Kamerplanten</dc:title>
  <dc:creator>admin</dc:creator>
  <cp:lastModifiedBy>Regien Mendel - ten Napel</cp:lastModifiedBy>
  <cp:revision>26</cp:revision>
  <dcterms:created xsi:type="dcterms:W3CDTF">2016-02-17T14:42:08Z</dcterms:created>
  <dcterms:modified xsi:type="dcterms:W3CDTF">2017-02-16T10:06:37Z</dcterms:modified>
</cp:coreProperties>
</file>